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1"/>
  </p:notesMasterIdLst>
  <p:sldIdLst>
    <p:sldId id="256" r:id="rId2"/>
    <p:sldId id="257" r:id="rId3"/>
    <p:sldId id="258" r:id="rId4"/>
    <p:sldId id="259" r:id="rId5"/>
    <p:sldId id="260" r:id="rId6"/>
    <p:sldId id="294"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5143500" type="screen16x9"/>
  <p:notesSz cx="6858000" cy="9144000"/>
  <p:embeddedFontLst>
    <p:embeddedFont>
      <p:font typeface="Bebas Neue" panose="020B0606020202050201" pitchFamily="34" charset="0"/>
      <p:regular r:id="rId42"/>
    </p:embeddedFont>
    <p:embeddedFont>
      <p:font typeface="Karla" pitchFamily="2" charset="0"/>
      <p:regular r:id="rId43"/>
      <p:bold r:id="rId44"/>
      <p:italic r:id="rId45"/>
      <p:boldItalic r:id="rId46"/>
    </p:embeddedFont>
    <p:embeddedFont>
      <p:font typeface="Karla Medium" pitchFamily="2" charset="0"/>
      <p:regular r:id="rId47"/>
      <p:bold r:id="rId48"/>
      <p:italic r:id="rId49"/>
      <p:boldItalic r:id="rId50"/>
    </p:embeddedFont>
    <p:embeddedFont>
      <p:font typeface="Rubik Black" panose="020B0604020202020204" charset="-79"/>
      <p:bold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5" name="Google Shape;545;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940464758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940464758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5" name="Google Shape;595;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0" name="Google Shape;610;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93cc63dae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93cc63dae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93cc63dae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93cc63da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93c7e8655e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93c7e8655e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93cc63daec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93cc63dae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93cc63dae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293cc63dae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93cc63dae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93cc63dae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93cc63daec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93cc63dae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93cc63daec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93cc63dae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93cc63dae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293cc63dae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93cc63dae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93cc63dae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93c7e8655e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93c7e8655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93cc63dae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93cc63dae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93c7e8655e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93c7e8655e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5d02c775c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5d02c775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93c7e8655e_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93c7e8655e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93c7e8655e_3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93c7e8655e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10" name="Google Shape;10;p2"/>
          <p:cNvGrpSpPr/>
          <p:nvPr/>
        </p:nvGrpSpPr>
        <p:grpSpPr>
          <a:xfrm>
            <a:off x="274200" y="274200"/>
            <a:ext cx="8687100" cy="4686600"/>
            <a:chOff x="274200" y="274200"/>
            <a:chExt cx="8687100" cy="4686600"/>
          </a:xfrm>
        </p:grpSpPr>
        <p:sp>
          <p:nvSpPr>
            <p:cNvPr id="11" name="Google Shape;11;p2"/>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 name="Google Shape;12;p2"/>
            <p:cNvGrpSpPr/>
            <p:nvPr/>
          </p:nvGrpSpPr>
          <p:grpSpPr>
            <a:xfrm>
              <a:off x="274200" y="274200"/>
              <a:ext cx="8595900" cy="4595100"/>
              <a:chOff x="274200" y="274200"/>
              <a:chExt cx="8595900" cy="4595100"/>
            </a:xfrm>
          </p:grpSpPr>
          <p:grpSp>
            <p:nvGrpSpPr>
              <p:cNvPr id="13" name="Google Shape;13;p2"/>
              <p:cNvGrpSpPr/>
              <p:nvPr/>
            </p:nvGrpSpPr>
            <p:grpSpPr>
              <a:xfrm>
                <a:off x="274200" y="274200"/>
                <a:ext cx="8595900" cy="4595100"/>
                <a:chOff x="274200" y="274200"/>
                <a:chExt cx="8595900" cy="4595100"/>
              </a:xfrm>
            </p:grpSpPr>
            <p:sp>
              <p:nvSpPr>
                <p:cNvPr id="14" name="Google Shape;14;p2"/>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 name="Google Shape;15;p2"/>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16" name="Google Shape;16;p2"/>
              <p:cNvGrpSpPr/>
              <p:nvPr/>
            </p:nvGrpSpPr>
            <p:grpSpPr>
              <a:xfrm>
                <a:off x="8595300" y="365550"/>
                <a:ext cx="183000" cy="183000"/>
                <a:chOff x="8225400" y="367488"/>
                <a:chExt cx="183000" cy="183000"/>
              </a:xfrm>
            </p:grpSpPr>
            <p:cxnSp>
              <p:nvCxnSpPr>
                <p:cNvPr id="17" name="Google Shape;17;p2"/>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18" name="Google Shape;18;p2"/>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19" name="Google Shape;19;p2"/>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 name="Google Shape;20;p2"/>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grpSp>
        <p:nvGrpSpPr>
          <p:cNvPr id="21" name="Google Shape;21;p2"/>
          <p:cNvGrpSpPr/>
          <p:nvPr/>
        </p:nvGrpSpPr>
        <p:grpSpPr>
          <a:xfrm>
            <a:off x="914400" y="535100"/>
            <a:ext cx="7406700" cy="4164575"/>
            <a:chOff x="914400" y="535100"/>
            <a:chExt cx="7406700" cy="4164575"/>
          </a:xfrm>
        </p:grpSpPr>
        <p:sp>
          <p:nvSpPr>
            <p:cNvPr id="22" name="Google Shape;22;p2"/>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 name="Google Shape;23;p2"/>
            <p:cNvGrpSpPr/>
            <p:nvPr/>
          </p:nvGrpSpPr>
          <p:grpSpPr>
            <a:xfrm>
              <a:off x="914400" y="535100"/>
              <a:ext cx="7315200" cy="4073400"/>
              <a:chOff x="914400" y="535100"/>
              <a:chExt cx="7315200" cy="4073400"/>
            </a:xfrm>
          </p:grpSpPr>
          <p:sp>
            <p:nvSpPr>
              <p:cNvPr id="24" name="Google Shape;24;p2"/>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 name="Google Shape;25;p2"/>
              <p:cNvGrpSpPr/>
              <p:nvPr/>
            </p:nvGrpSpPr>
            <p:grpSpPr>
              <a:xfrm>
                <a:off x="7955100" y="626350"/>
                <a:ext cx="183000" cy="183000"/>
                <a:chOff x="8225400" y="367488"/>
                <a:chExt cx="183000" cy="183000"/>
              </a:xfrm>
            </p:grpSpPr>
            <p:cxnSp>
              <p:nvCxnSpPr>
                <p:cNvPr id="26" name="Google Shape;26;p2"/>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27" name="Google Shape;27;p2"/>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28" name="Google Shape;28;p2"/>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 name="Google Shape;29;p2"/>
              <p:cNvCxnSpPr/>
              <p:nvPr/>
            </p:nvCxnSpPr>
            <p:spPr>
              <a:xfrm>
                <a:off x="7284899" y="809350"/>
                <a:ext cx="213000" cy="0"/>
              </a:xfrm>
              <a:prstGeom prst="straightConnector1">
                <a:avLst/>
              </a:prstGeom>
              <a:noFill/>
              <a:ln w="28575" cap="flat" cmpd="sng">
                <a:solidFill>
                  <a:schemeClr val="dk1"/>
                </a:solidFill>
                <a:prstDash val="solid"/>
                <a:round/>
                <a:headEnd type="none" w="sm" len="sm"/>
                <a:tailEnd type="none" w="sm" len="sm"/>
              </a:ln>
            </p:spPr>
          </p:cxnSp>
          <p:cxnSp>
            <p:nvCxnSpPr>
              <p:cNvPr id="30" name="Google Shape;30;p2"/>
              <p:cNvCxnSpPr/>
              <p:nvPr/>
            </p:nvCxnSpPr>
            <p:spPr>
              <a:xfrm>
                <a:off x="916188" y="900697"/>
                <a:ext cx="7310400" cy="0"/>
              </a:xfrm>
              <a:prstGeom prst="straightConnector1">
                <a:avLst/>
              </a:prstGeom>
              <a:noFill/>
              <a:ln w="28575" cap="flat" cmpd="sng">
                <a:solidFill>
                  <a:schemeClr val="dk1"/>
                </a:solidFill>
                <a:prstDash val="solid"/>
                <a:round/>
                <a:headEnd type="none" w="sm" len="sm"/>
                <a:tailEnd type="none" w="sm" len="sm"/>
              </a:ln>
            </p:spPr>
          </p:cxnSp>
        </p:grpSp>
      </p:grpSp>
      <p:sp>
        <p:nvSpPr>
          <p:cNvPr id="31" name="Google Shape;31;p2"/>
          <p:cNvSpPr txBox="1">
            <a:spLocks noGrp="1"/>
          </p:cNvSpPr>
          <p:nvPr>
            <p:ph type="ctrTitle"/>
          </p:nvPr>
        </p:nvSpPr>
        <p:spPr>
          <a:xfrm>
            <a:off x="1828800" y="1174903"/>
            <a:ext cx="5486400" cy="246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32" name="Google Shape;32;p2"/>
          <p:cNvSpPr txBox="1">
            <a:spLocks noGrp="1"/>
          </p:cNvSpPr>
          <p:nvPr>
            <p:ph type="subTitle" idx="1"/>
          </p:nvPr>
        </p:nvSpPr>
        <p:spPr>
          <a:xfrm>
            <a:off x="1828800" y="3877100"/>
            <a:ext cx="5486400" cy="365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715100" y="3968300"/>
            <a:ext cx="7713900" cy="640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24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3"/>
        <p:cNvGrpSpPr/>
        <p:nvPr/>
      </p:nvGrpSpPr>
      <p:grpSpPr>
        <a:xfrm>
          <a:off x="0" y="0"/>
          <a:ext cx="0" cy="0"/>
          <a:chOff x="0" y="0"/>
          <a:chExt cx="0" cy="0"/>
        </a:xfrm>
      </p:grpSpPr>
      <p:pic>
        <p:nvPicPr>
          <p:cNvPr id="194" name="Google Shape;194;p12"/>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195" name="Google Shape;195;p12"/>
          <p:cNvGrpSpPr/>
          <p:nvPr/>
        </p:nvGrpSpPr>
        <p:grpSpPr>
          <a:xfrm>
            <a:off x="1438985" y="535000"/>
            <a:ext cx="5919000" cy="4425900"/>
            <a:chOff x="274200" y="274200"/>
            <a:chExt cx="5919000" cy="4425900"/>
          </a:xfrm>
        </p:grpSpPr>
        <p:sp>
          <p:nvSpPr>
            <p:cNvPr id="196" name="Google Shape;196;p12"/>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7" name="Google Shape;197;p12"/>
            <p:cNvGrpSpPr/>
            <p:nvPr/>
          </p:nvGrpSpPr>
          <p:grpSpPr>
            <a:xfrm>
              <a:off x="274200" y="274200"/>
              <a:ext cx="5827500" cy="4334400"/>
              <a:chOff x="274200" y="274200"/>
              <a:chExt cx="5827500" cy="4334400"/>
            </a:xfrm>
          </p:grpSpPr>
          <p:sp>
            <p:nvSpPr>
              <p:cNvPr id="198" name="Google Shape;198;p12"/>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9" name="Google Shape;199;p12"/>
              <p:cNvGrpSpPr/>
              <p:nvPr/>
            </p:nvGrpSpPr>
            <p:grpSpPr>
              <a:xfrm>
                <a:off x="5827100" y="365450"/>
                <a:ext cx="183000" cy="183000"/>
                <a:chOff x="8225400" y="367488"/>
                <a:chExt cx="183000" cy="183000"/>
              </a:xfrm>
            </p:grpSpPr>
            <p:cxnSp>
              <p:nvCxnSpPr>
                <p:cNvPr id="200" name="Google Shape;200;p12"/>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201" name="Google Shape;201;p12"/>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202" name="Google Shape;202;p12"/>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3" name="Google Shape;203;p12"/>
              <p:cNvCxnSpPr/>
              <p:nvPr/>
            </p:nvCxnSpPr>
            <p:spPr>
              <a:xfrm>
                <a:off x="5156899" y="548450"/>
                <a:ext cx="213000" cy="0"/>
              </a:xfrm>
              <a:prstGeom prst="straightConnector1">
                <a:avLst/>
              </a:prstGeom>
              <a:noFill/>
              <a:ln w="28575" cap="flat" cmpd="sng">
                <a:solidFill>
                  <a:schemeClr val="dk1"/>
                </a:solidFill>
                <a:prstDash val="solid"/>
                <a:round/>
                <a:headEnd type="none" w="sm" len="sm"/>
                <a:tailEnd type="none" w="sm" len="sm"/>
              </a:ln>
            </p:spPr>
          </p:cxnSp>
          <p:cxnSp>
            <p:nvCxnSpPr>
              <p:cNvPr id="204" name="Google Shape;204;p12"/>
              <p:cNvCxnSpPr/>
              <p:nvPr/>
            </p:nvCxnSpPr>
            <p:spPr>
              <a:xfrm>
                <a:off x="283500" y="639800"/>
                <a:ext cx="5815200" cy="0"/>
              </a:xfrm>
              <a:prstGeom prst="straightConnector1">
                <a:avLst/>
              </a:prstGeom>
              <a:noFill/>
              <a:ln w="28575" cap="flat" cmpd="sng">
                <a:solidFill>
                  <a:schemeClr val="dk1"/>
                </a:solidFill>
                <a:prstDash val="solid"/>
                <a:round/>
                <a:headEnd type="none" w="sm" len="sm"/>
                <a:tailEnd type="none" w="sm" len="sm"/>
              </a:ln>
            </p:spPr>
          </p:cxnSp>
        </p:grpSp>
      </p:grpSp>
      <p:grpSp>
        <p:nvGrpSpPr>
          <p:cNvPr id="205" name="Google Shape;205;p12"/>
          <p:cNvGrpSpPr/>
          <p:nvPr/>
        </p:nvGrpSpPr>
        <p:grpSpPr>
          <a:xfrm>
            <a:off x="274200" y="274200"/>
            <a:ext cx="5919000" cy="4425900"/>
            <a:chOff x="274200" y="274200"/>
            <a:chExt cx="5919000" cy="4425900"/>
          </a:xfrm>
        </p:grpSpPr>
        <p:sp>
          <p:nvSpPr>
            <p:cNvPr id="206" name="Google Shape;206;p12"/>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7" name="Google Shape;207;p12"/>
            <p:cNvGrpSpPr/>
            <p:nvPr/>
          </p:nvGrpSpPr>
          <p:grpSpPr>
            <a:xfrm>
              <a:off x="274200" y="274200"/>
              <a:ext cx="5827500" cy="4334400"/>
              <a:chOff x="274200" y="274200"/>
              <a:chExt cx="5827500" cy="4334400"/>
            </a:xfrm>
          </p:grpSpPr>
          <p:sp>
            <p:nvSpPr>
              <p:cNvPr id="208" name="Google Shape;208;p12"/>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9" name="Google Shape;209;p12"/>
              <p:cNvGrpSpPr/>
              <p:nvPr/>
            </p:nvGrpSpPr>
            <p:grpSpPr>
              <a:xfrm>
                <a:off x="5827100" y="365450"/>
                <a:ext cx="183000" cy="183000"/>
                <a:chOff x="8225400" y="367488"/>
                <a:chExt cx="183000" cy="183000"/>
              </a:xfrm>
            </p:grpSpPr>
            <p:cxnSp>
              <p:nvCxnSpPr>
                <p:cNvPr id="210" name="Google Shape;210;p12"/>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211" name="Google Shape;211;p12"/>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212" name="Google Shape;212;p12"/>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3" name="Google Shape;213;p12"/>
              <p:cNvCxnSpPr/>
              <p:nvPr/>
            </p:nvCxnSpPr>
            <p:spPr>
              <a:xfrm>
                <a:off x="5156899" y="548450"/>
                <a:ext cx="213000" cy="0"/>
              </a:xfrm>
              <a:prstGeom prst="straightConnector1">
                <a:avLst/>
              </a:prstGeom>
              <a:noFill/>
              <a:ln w="28575" cap="flat" cmpd="sng">
                <a:solidFill>
                  <a:schemeClr val="dk1"/>
                </a:solidFill>
                <a:prstDash val="solid"/>
                <a:round/>
                <a:headEnd type="none" w="sm" len="sm"/>
                <a:tailEnd type="none" w="sm" len="sm"/>
              </a:ln>
            </p:spPr>
          </p:cxnSp>
          <p:cxnSp>
            <p:nvCxnSpPr>
              <p:cNvPr id="214" name="Google Shape;214;p12"/>
              <p:cNvCxnSpPr/>
              <p:nvPr/>
            </p:nvCxnSpPr>
            <p:spPr>
              <a:xfrm>
                <a:off x="283500" y="639800"/>
                <a:ext cx="5815200" cy="0"/>
              </a:xfrm>
              <a:prstGeom prst="straightConnector1">
                <a:avLst/>
              </a:prstGeom>
              <a:noFill/>
              <a:ln w="28575" cap="flat" cmpd="sng">
                <a:solidFill>
                  <a:schemeClr val="dk1"/>
                </a:solidFill>
                <a:prstDash val="solid"/>
                <a:round/>
                <a:headEnd type="none" w="sm" len="sm"/>
                <a:tailEnd type="none" w="sm" len="sm"/>
              </a:ln>
            </p:spPr>
          </p:cxnSp>
        </p:grpSp>
      </p:grpSp>
      <p:sp>
        <p:nvSpPr>
          <p:cNvPr id="215" name="Google Shape;215;p12"/>
          <p:cNvSpPr txBox="1">
            <a:spLocks noGrp="1"/>
          </p:cNvSpPr>
          <p:nvPr>
            <p:ph type="title"/>
          </p:nvPr>
        </p:nvSpPr>
        <p:spPr>
          <a:xfrm>
            <a:off x="714250" y="731525"/>
            <a:ext cx="5015700" cy="68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16" name="Google Shape;216;p12"/>
          <p:cNvSpPr txBox="1">
            <a:spLocks noGrp="1"/>
          </p:cNvSpPr>
          <p:nvPr>
            <p:ph type="body" idx="1"/>
          </p:nvPr>
        </p:nvSpPr>
        <p:spPr>
          <a:xfrm>
            <a:off x="715850" y="1600325"/>
            <a:ext cx="5019900" cy="2564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7"/>
        <p:cNvGrpSpPr/>
        <p:nvPr/>
      </p:nvGrpSpPr>
      <p:grpSpPr>
        <a:xfrm>
          <a:off x="0" y="0"/>
          <a:ext cx="0" cy="0"/>
          <a:chOff x="0" y="0"/>
          <a:chExt cx="0" cy="0"/>
        </a:xfrm>
      </p:grpSpPr>
      <p:pic>
        <p:nvPicPr>
          <p:cNvPr id="218" name="Google Shape;218;p13"/>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219" name="Google Shape;219;p13"/>
          <p:cNvGrpSpPr/>
          <p:nvPr/>
        </p:nvGrpSpPr>
        <p:grpSpPr>
          <a:xfrm>
            <a:off x="274200" y="274200"/>
            <a:ext cx="8687100" cy="4686600"/>
            <a:chOff x="274200" y="274200"/>
            <a:chExt cx="8687100" cy="4686600"/>
          </a:xfrm>
        </p:grpSpPr>
        <p:sp>
          <p:nvSpPr>
            <p:cNvPr id="220" name="Google Shape;220;p13"/>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1" name="Google Shape;221;p13"/>
            <p:cNvGrpSpPr/>
            <p:nvPr/>
          </p:nvGrpSpPr>
          <p:grpSpPr>
            <a:xfrm>
              <a:off x="274200" y="274200"/>
              <a:ext cx="8595900" cy="4595100"/>
              <a:chOff x="274200" y="274200"/>
              <a:chExt cx="8595900" cy="4595100"/>
            </a:xfrm>
          </p:grpSpPr>
          <p:grpSp>
            <p:nvGrpSpPr>
              <p:cNvPr id="222" name="Google Shape;222;p13"/>
              <p:cNvGrpSpPr/>
              <p:nvPr/>
            </p:nvGrpSpPr>
            <p:grpSpPr>
              <a:xfrm>
                <a:off x="274200" y="274200"/>
                <a:ext cx="8595900" cy="4595100"/>
                <a:chOff x="274200" y="274200"/>
                <a:chExt cx="8595900" cy="4595100"/>
              </a:xfrm>
            </p:grpSpPr>
            <p:sp>
              <p:nvSpPr>
                <p:cNvPr id="223" name="Google Shape;223;p13"/>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4" name="Google Shape;224;p13"/>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225" name="Google Shape;225;p13"/>
              <p:cNvGrpSpPr/>
              <p:nvPr/>
            </p:nvGrpSpPr>
            <p:grpSpPr>
              <a:xfrm>
                <a:off x="8595300" y="365550"/>
                <a:ext cx="183000" cy="183000"/>
                <a:chOff x="8225400" y="367488"/>
                <a:chExt cx="183000" cy="183000"/>
              </a:xfrm>
            </p:grpSpPr>
            <p:cxnSp>
              <p:nvCxnSpPr>
                <p:cNvPr id="226" name="Google Shape;226;p13"/>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227" name="Google Shape;227;p13"/>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228" name="Google Shape;228;p13"/>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9" name="Google Shape;229;p13"/>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230" name="Google Shape;230;p13"/>
          <p:cNvSpPr txBox="1">
            <a:spLocks noGrp="1"/>
          </p:cNvSpPr>
          <p:nvPr>
            <p:ph type="subTitle" idx="1"/>
          </p:nvPr>
        </p:nvSpPr>
        <p:spPr>
          <a:xfrm>
            <a:off x="2639725" y="2147800"/>
            <a:ext cx="1566300" cy="814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1" name="Google Shape;231;p13"/>
          <p:cNvSpPr txBox="1">
            <a:spLocks noGrp="1"/>
          </p:cNvSpPr>
          <p:nvPr>
            <p:ph type="subTitle" idx="2"/>
          </p:nvPr>
        </p:nvSpPr>
        <p:spPr>
          <a:xfrm>
            <a:off x="6682288" y="2147800"/>
            <a:ext cx="1563600" cy="813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32" name="Google Shape;232;p13"/>
          <p:cNvSpPr txBox="1">
            <a:spLocks noGrp="1"/>
          </p:cNvSpPr>
          <p:nvPr>
            <p:ph type="subTitle" idx="3"/>
          </p:nvPr>
        </p:nvSpPr>
        <p:spPr>
          <a:xfrm>
            <a:off x="2639725" y="2892425"/>
            <a:ext cx="1566300" cy="82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3" name="Google Shape;233;p13"/>
          <p:cNvSpPr txBox="1">
            <a:spLocks noGrp="1"/>
          </p:cNvSpPr>
          <p:nvPr>
            <p:ph type="subTitle" idx="4"/>
          </p:nvPr>
        </p:nvSpPr>
        <p:spPr>
          <a:xfrm>
            <a:off x="6682288" y="2892425"/>
            <a:ext cx="1563600" cy="82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4" name="Google Shape;234;p13"/>
          <p:cNvSpPr txBox="1">
            <a:spLocks noGrp="1"/>
          </p:cNvSpPr>
          <p:nvPr>
            <p:ph type="title"/>
          </p:nvPr>
        </p:nvSpPr>
        <p:spPr>
          <a:xfrm>
            <a:off x="713232" y="731520"/>
            <a:ext cx="7717500" cy="68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35"/>
        <p:cNvGrpSpPr/>
        <p:nvPr/>
      </p:nvGrpSpPr>
      <p:grpSpPr>
        <a:xfrm>
          <a:off x="0" y="0"/>
          <a:ext cx="0" cy="0"/>
          <a:chOff x="0" y="0"/>
          <a:chExt cx="0" cy="0"/>
        </a:xfrm>
      </p:grpSpPr>
      <p:pic>
        <p:nvPicPr>
          <p:cNvPr id="236" name="Google Shape;236;p14"/>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237" name="Google Shape;237;p14"/>
          <p:cNvGrpSpPr/>
          <p:nvPr/>
        </p:nvGrpSpPr>
        <p:grpSpPr>
          <a:xfrm>
            <a:off x="2028115" y="535000"/>
            <a:ext cx="6492300" cy="3749100"/>
            <a:chOff x="1371300" y="742950"/>
            <a:chExt cx="6492300" cy="3749100"/>
          </a:xfrm>
        </p:grpSpPr>
        <p:sp>
          <p:nvSpPr>
            <p:cNvPr id="238" name="Google Shape;238;p14"/>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9" name="Google Shape;239;p14"/>
            <p:cNvGrpSpPr/>
            <p:nvPr/>
          </p:nvGrpSpPr>
          <p:grpSpPr>
            <a:xfrm>
              <a:off x="1371300" y="742950"/>
              <a:ext cx="6401400" cy="3657600"/>
              <a:chOff x="1371300" y="742950"/>
              <a:chExt cx="6401400" cy="3657600"/>
            </a:xfrm>
          </p:grpSpPr>
          <p:sp>
            <p:nvSpPr>
              <p:cNvPr id="240" name="Google Shape;240;p14"/>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1" name="Google Shape;241;p14"/>
              <p:cNvCxnSpPr/>
              <p:nvPr/>
            </p:nvCxnSpPr>
            <p:spPr>
              <a:xfrm>
                <a:off x="1371300" y="1108650"/>
                <a:ext cx="6401400" cy="0"/>
              </a:xfrm>
              <a:prstGeom prst="straightConnector1">
                <a:avLst/>
              </a:prstGeom>
              <a:noFill/>
              <a:ln w="28575" cap="flat" cmpd="sng">
                <a:solidFill>
                  <a:schemeClr val="dk1"/>
                </a:solidFill>
                <a:prstDash val="solid"/>
                <a:round/>
                <a:headEnd type="none" w="sm" len="sm"/>
                <a:tailEnd type="none" w="sm" len="sm"/>
              </a:ln>
            </p:spPr>
          </p:cxnSp>
          <p:grpSp>
            <p:nvGrpSpPr>
              <p:cNvPr id="242" name="Google Shape;242;p14"/>
              <p:cNvGrpSpPr/>
              <p:nvPr/>
            </p:nvGrpSpPr>
            <p:grpSpPr>
              <a:xfrm>
                <a:off x="7498200" y="834288"/>
                <a:ext cx="183000" cy="183000"/>
                <a:chOff x="8225400" y="367488"/>
                <a:chExt cx="183000" cy="183000"/>
              </a:xfrm>
            </p:grpSpPr>
            <p:cxnSp>
              <p:nvCxnSpPr>
                <p:cNvPr id="243" name="Google Shape;243;p14"/>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244" name="Google Shape;244;p14"/>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245" name="Google Shape;245;p14"/>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6" name="Google Shape;246;p14"/>
              <p:cNvCxnSpPr/>
              <p:nvPr/>
            </p:nvCxnSpPr>
            <p:spPr>
              <a:xfrm>
                <a:off x="6827699" y="1017288"/>
                <a:ext cx="213000" cy="0"/>
              </a:xfrm>
              <a:prstGeom prst="straightConnector1">
                <a:avLst/>
              </a:prstGeom>
              <a:noFill/>
              <a:ln w="28575" cap="flat" cmpd="sng">
                <a:solidFill>
                  <a:schemeClr val="dk1"/>
                </a:solidFill>
                <a:prstDash val="solid"/>
                <a:round/>
                <a:headEnd type="none" w="sm" len="sm"/>
                <a:tailEnd type="none" w="sm" len="sm"/>
              </a:ln>
            </p:spPr>
          </p:cxnSp>
        </p:grpSp>
      </p:grpSp>
      <p:grpSp>
        <p:nvGrpSpPr>
          <p:cNvPr id="247" name="Google Shape;247;p14"/>
          <p:cNvGrpSpPr/>
          <p:nvPr/>
        </p:nvGrpSpPr>
        <p:grpSpPr>
          <a:xfrm>
            <a:off x="1371300" y="742950"/>
            <a:ext cx="6492300" cy="3749100"/>
            <a:chOff x="1371300" y="742950"/>
            <a:chExt cx="6492300" cy="3749100"/>
          </a:xfrm>
        </p:grpSpPr>
        <p:sp>
          <p:nvSpPr>
            <p:cNvPr id="248" name="Google Shape;248;p14"/>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9" name="Google Shape;249;p14"/>
            <p:cNvGrpSpPr/>
            <p:nvPr/>
          </p:nvGrpSpPr>
          <p:grpSpPr>
            <a:xfrm>
              <a:off x="1371300" y="742950"/>
              <a:ext cx="6401400" cy="3657600"/>
              <a:chOff x="1371300" y="742950"/>
              <a:chExt cx="6401400" cy="3657600"/>
            </a:xfrm>
          </p:grpSpPr>
          <p:sp>
            <p:nvSpPr>
              <p:cNvPr id="250" name="Google Shape;250;p14"/>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1" name="Google Shape;251;p14"/>
              <p:cNvCxnSpPr/>
              <p:nvPr/>
            </p:nvCxnSpPr>
            <p:spPr>
              <a:xfrm>
                <a:off x="1371300" y="1108650"/>
                <a:ext cx="6401400" cy="0"/>
              </a:xfrm>
              <a:prstGeom prst="straightConnector1">
                <a:avLst/>
              </a:prstGeom>
              <a:noFill/>
              <a:ln w="28575" cap="flat" cmpd="sng">
                <a:solidFill>
                  <a:schemeClr val="dk1"/>
                </a:solidFill>
                <a:prstDash val="solid"/>
                <a:round/>
                <a:headEnd type="none" w="sm" len="sm"/>
                <a:tailEnd type="none" w="sm" len="sm"/>
              </a:ln>
            </p:spPr>
          </p:cxnSp>
          <p:grpSp>
            <p:nvGrpSpPr>
              <p:cNvPr id="252" name="Google Shape;252;p14"/>
              <p:cNvGrpSpPr/>
              <p:nvPr/>
            </p:nvGrpSpPr>
            <p:grpSpPr>
              <a:xfrm>
                <a:off x="7498200" y="834288"/>
                <a:ext cx="183000" cy="183000"/>
                <a:chOff x="8225400" y="367488"/>
                <a:chExt cx="183000" cy="183000"/>
              </a:xfrm>
            </p:grpSpPr>
            <p:cxnSp>
              <p:nvCxnSpPr>
                <p:cNvPr id="253" name="Google Shape;253;p14"/>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254" name="Google Shape;254;p14"/>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255" name="Google Shape;255;p14"/>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6" name="Google Shape;256;p14"/>
              <p:cNvCxnSpPr/>
              <p:nvPr/>
            </p:nvCxnSpPr>
            <p:spPr>
              <a:xfrm>
                <a:off x="6827699" y="1017288"/>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257" name="Google Shape;257;p14"/>
          <p:cNvSpPr txBox="1">
            <a:spLocks noGrp="1"/>
          </p:cNvSpPr>
          <p:nvPr>
            <p:ph type="title"/>
          </p:nvPr>
        </p:nvSpPr>
        <p:spPr>
          <a:xfrm>
            <a:off x="1828800" y="1307100"/>
            <a:ext cx="5486400" cy="274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TITLE_AND_TWO_COLUMNS_1">
    <p:spTree>
      <p:nvGrpSpPr>
        <p:cNvPr id="1" name="Shape 258"/>
        <p:cNvGrpSpPr/>
        <p:nvPr/>
      </p:nvGrpSpPr>
      <p:grpSpPr>
        <a:xfrm>
          <a:off x="0" y="0"/>
          <a:ext cx="0" cy="0"/>
          <a:chOff x="0" y="0"/>
          <a:chExt cx="0" cy="0"/>
        </a:xfrm>
      </p:grpSpPr>
      <p:pic>
        <p:nvPicPr>
          <p:cNvPr id="259" name="Google Shape;259;p15"/>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260" name="Google Shape;260;p15"/>
          <p:cNvGrpSpPr/>
          <p:nvPr/>
        </p:nvGrpSpPr>
        <p:grpSpPr>
          <a:xfrm>
            <a:off x="274200" y="274200"/>
            <a:ext cx="8687100" cy="4686600"/>
            <a:chOff x="274200" y="274200"/>
            <a:chExt cx="8687100" cy="4686600"/>
          </a:xfrm>
        </p:grpSpPr>
        <p:sp>
          <p:nvSpPr>
            <p:cNvPr id="261" name="Google Shape;261;p15"/>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2" name="Google Shape;262;p15"/>
            <p:cNvGrpSpPr/>
            <p:nvPr/>
          </p:nvGrpSpPr>
          <p:grpSpPr>
            <a:xfrm>
              <a:off x="274200" y="274200"/>
              <a:ext cx="8595900" cy="4595100"/>
              <a:chOff x="274200" y="274200"/>
              <a:chExt cx="8595900" cy="4595100"/>
            </a:xfrm>
          </p:grpSpPr>
          <p:grpSp>
            <p:nvGrpSpPr>
              <p:cNvPr id="263" name="Google Shape;263;p15"/>
              <p:cNvGrpSpPr/>
              <p:nvPr/>
            </p:nvGrpSpPr>
            <p:grpSpPr>
              <a:xfrm>
                <a:off x="274200" y="274200"/>
                <a:ext cx="8595900" cy="4595100"/>
                <a:chOff x="274200" y="274200"/>
                <a:chExt cx="8595900" cy="4595100"/>
              </a:xfrm>
            </p:grpSpPr>
            <p:sp>
              <p:nvSpPr>
                <p:cNvPr id="264" name="Google Shape;264;p15"/>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5" name="Google Shape;265;p15"/>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266" name="Google Shape;266;p15"/>
              <p:cNvGrpSpPr/>
              <p:nvPr/>
            </p:nvGrpSpPr>
            <p:grpSpPr>
              <a:xfrm>
                <a:off x="8595300" y="365550"/>
                <a:ext cx="183000" cy="183000"/>
                <a:chOff x="8225400" y="367488"/>
                <a:chExt cx="183000" cy="183000"/>
              </a:xfrm>
            </p:grpSpPr>
            <p:cxnSp>
              <p:nvCxnSpPr>
                <p:cNvPr id="267" name="Google Shape;267;p15"/>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268" name="Google Shape;268;p15"/>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269" name="Google Shape;269;p15"/>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0" name="Google Shape;270;p15"/>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271" name="Google Shape;271;p15"/>
          <p:cNvSpPr txBox="1">
            <a:spLocks noGrp="1"/>
          </p:cNvSpPr>
          <p:nvPr>
            <p:ph type="subTitle" idx="1"/>
          </p:nvPr>
        </p:nvSpPr>
        <p:spPr>
          <a:xfrm>
            <a:off x="714325" y="2754900"/>
            <a:ext cx="3674700" cy="91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2" name="Google Shape;272;p15"/>
          <p:cNvSpPr txBox="1">
            <a:spLocks noGrp="1"/>
          </p:cNvSpPr>
          <p:nvPr>
            <p:ph type="title"/>
          </p:nvPr>
        </p:nvSpPr>
        <p:spPr>
          <a:xfrm>
            <a:off x="714325" y="731400"/>
            <a:ext cx="3674700" cy="1840500"/>
          </a:xfrm>
          <a:prstGeom prst="rect">
            <a:avLst/>
          </a:prstGeom>
          <a:noFill/>
          <a:ln>
            <a:noFill/>
          </a:ln>
        </p:spPr>
        <p:txBody>
          <a:bodyPr spcFirstLastPara="1" wrap="square" lIns="91425" tIns="91425" rIns="91425" bIns="91425" anchor="t" anchorCtr="0">
            <a:noAutofit/>
          </a:bodyPr>
          <a:lstStyle>
            <a:lvl1pPr marR="91440"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73" name="Google Shape;273;p15"/>
          <p:cNvSpPr>
            <a:spLocks noGrp="1"/>
          </p:cNvSpPr>
          <p:nvPr>
            <p:ph type="pic" idx="2"/>
          </p:nvPr>
        </p:nvSpPr>
        <p:spPr>
          <a:xfrm>
            <a:off x="4769625" y="1271375"/>
            <a:ext cx="3644400" cy="32178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4"/>
        <p:cNvGrpSpPr/>
        <p:nvPr/>
      </p:nvGrpSpPr>
      <p:grpSpPr>
        <a:xfrm>
          <a:off x="0" y="0"/>
          <a:ext cx="0" cy="0"/>
          <a:chOff x="0" y="0"/>
          <a:chExt cx="0" cy="0"/>
        </a:xfrm>
      </p:grpSpPr>
      <p:pic>
        <p:nvPicPr>
          <p:cNvPr id="275" name="Google Shape;275;p16"/>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276" name="Google Shape;276;p16"/>
          <p:cNvGrpSpPr/>
          <p:nvPr/>
        </p:nvGrpSpPr>
        <p:grpSpPr>
          <a:xfrm>
            <a:off x="914400" y="535100"/>
            <a:ext cx="7406700" cy="4164575"/>
            <a:chOff x="914400" y="535100"/>
            <a:chExt cx="7406700" cy="4164575"/>
          </a:xfrm>
        </p:grpSpPr>
        <p:sp>
          <p:nvSpPr>
            <p:cNvPr id="277" name="Google Shape;277;p16"/>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8" name="Google Shape;278;p16"/>
            <p:cNvGrpSpPr/>
            <p:nvPr/>
          </p:nvGrpSpPr>
          <p:grpSpPr>
            <a:xfrm>
              <a:off x="914400" y="535100"/>
              <a:ext cx="7315200" cy="4073400"/>
              <a:chOff x="914400" y="535100"/>
              <a:chExt cx="7315200" cy="4073400"/>
            </a:xfrm>
          </p:grpSpPr>
          <p:sp>
            <p:nvSpPr>
              <p:cNvPr id="279" name="Google Shape;279;p16"/>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0" name="Google Shape;280;p16"/>
              <p:cNvGrpSpPr/>
              <p:nvPr/>
            </p:nvGrpSpPr>
            <p:grpSpPr>
              <a:xfrm>
                <a:off x="7955100" y="626350"/>
                <a:ext cx="183000" cy="183000"/>
                <a:chOff x="8225400" y="367488"/>
                <a:chExt cx="183000" cy="183000"/>
              </a:xfrm>
            </p:grpSpPr>
            <p:cxnSp>
              <p:nvCxnSpPr>
                <p:cNvPr id="281" name="Google Shape;281;p16"/>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282" name="Google Shape;282;p16"/>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283" name="Google Shape;283;p16"/>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4" name="Google Shape;284;p16"/>
              <p:cNvCxnSpPr/>
              <p:nvPr/>
            </p:nvCxnSpPr>
            <p:spPr>
              <a:xfrm>
                <a:off x="7284899" y="809350"/>
                <a:ext cx="213000" cy="0"/>
              </a:xfrm>
              <a:prstGeom prst="straightConnector1">
                <a:avLst/>
              </a:prstGeom>
              <a:noFill/>
              <a:ln w="28575" cap="flat" cmpd="sng">
                <a:solidFill>
                  <a:schemeClr val="dk1"/>
                </a:solidFill>
                <a:prstDash val="solid"/>
                <a:round/>
                <a:headEnd type="none" w="sm" len="sm"/>
                <a:tailEnd type="none" w="sm" len="sm"/>
              </a:ln>
            </p:spPr>
          </p:cxnSp>
          <p:cxnSp>
            <p:nvCxnSpPr>
              <p:cNvPr id="285" name="Google Shape;285;p16"/>
              <p:cNvCxnSpPr/>
              <p:nvPr/>
            </p:nvCxnSpPr>
            <p:spPr>
              <a:xfrm>
                <a:off x="916188" y="900697"/>
                <a:ext cx="7310400" cy="0"/>
              </a:xfrm>
              <a:prstGeom prst="straightConnector1">
                <a:avLst/>
              </a:prstGeom>
              <a:noFill/>
              <a:ln w="28575" cap="flat" cmpd="sng">
                <a:solidFill>
                  <a:schemeClr val="dk1"/>
                </a:solidFill>
                <a:prstDash val="solid"/>
                <a:round/>
                <a:headEnd type="none" w="sm" len="sm"/>
                <a:tailEnd type="none" w="sm" len="sm"/>
              </a:ln>
            </p:spPr>
          </p:cxnSp>
        </p:grpSp>
      </p:grpSp>
      <p:sp>
        <p:nvSpPr>
          <p:cNvPr id="286" name="Google Shape;286;p16"/>
          <p:cNvSpPr txBox="1">
            <a:spLocks noGrp="1"/>
          </p:cNvSpPr>
          <p:nvPr>
            <p:ph type="title" hasCustomPrompt="1"/>
          </p:nvPr>
        </p:nvSpPr>
        <p:spPr>
          <a:xfrm>
            <a:off x="1371600" y="1657350"/>
            <a:ext cx="6400800" cy="18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10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87" name="Google Shape;287;p16"/>
          <p:cNvSpPr txBox="1">
            <a:spLocks noGrp="1"/>
          </p:cNvSpPr>
          <p:nvPr>
            <p:ph type="subTitle" idx="1"/>
          </p:nvPr>
        </p:nvSpPr>
        <p:spPr>
          <a:xfrm>
            <a:off x="1828850" y="3877100"/>
            <a:ext cx="5486400" cy="365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88"/>
        <p:cNvGrpSpPr/>
        <p:nvPr/>
      </p:nvGrpSpPr>
      <p:grpSpPr>
        <a:xfrm>
          <a:off x="0" y="0"/>
          <a:ext cx="0" cy="0"/>
          <a:chOff x="0" y="0"/>
          <a:chExt cx="0" cy="0"/>
        </a:xfrm>
      </p:grpSpPr>
      <p:pic>
        <p:nvPicPr>
          <p:cNvPr id="289" name="Google Shape;289;p17"/>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290" name="Google Shape;290;p17"/>
          <p:cNvGrpSpPr/>
          <p:nvPr/>
        </p:nvGrpSpPr>
        <p:grpSpPr>
          <a:xfrm>
            <a:off x="274200" y="274200"/>
            <a:ext cx="8687100" cy="4686600"/>
            <a:chOff x="274200" y="274200"/>
            <a:chExt cx="8687100" cy="4686600"/>
          </a:xfrm>
        </p:grpSpPr>
        <p:sp>
          <p:nvSpPr>
            <p:cNvPr id="291" name="Google Shape;291;p17"/>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2" name="Google Shape;292;p17"/>
            <p:cNvGrpSpPr/>
            <p:nvPr/>
          </p:nvGrpSpPr>
          <p:grpSpPr>
            <a:xfrm>
              <a:off x="274200" y="274200"/>
              <a:ext cx="8595900" cy="4595100"/>
              <a:chOff x="274200" y="274200"/>
              <a:chExt cx="8595900" cy="4595100"/>
            </a:xfrm>
          </p:grpSpPr>
          <p:grpSp>
            <p:nvGrpSpPr>
              <p:cNvPr id="293" name="Google Shape;293;p17"/>
              <p:cNvGrpSpPr/>
              <p:nvPr/>
            </p:nvGrpSpPr>
            <p:grpSpPr>
              <a:xfrm>
                <a:off x="274200" y="274200"/>
                <a:ext cx="8595900" cy="4595100"/>
                <a:chOff x="274200" y="274200"/>
                <a:chExt cx="8595900" cy="4595100"/>
              </a:xfrm>
            </p:grpSpPr>
            <p:sp>
              <p:nvSpPr>
                <p:cNvPr id="294" name="Google Shape;294;p17"/>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5" name="Google Shape;295;p17"/>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296" name="Google Shape;296;p17"/>
              <p:cNvGrpSpPr/>
              <p:nvPr/>
            </p:nvGrpSpPr>
            <p:grpSpPr>
              <a:xfrm>
                <a:off x="8595300" y="365550"/>
                <a:ext cx="183000" cy="183000"/>
                <a:chOff x="8225400" y="367488"/>
                <a:chExt cx="183000" cy="183000"/>
              </a:xfrm>
            </p:grpSpPr>
            <p:cxnSp>
              <p:nvCxnSpPr>
                <p:cNvPr id="297" name="Google Shape;297;p17"/>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298" name="Google Shape;298;p17"/>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299" name="Google Shape;299;p17"/>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0" name="Google Shape;300;p17"/>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301" name="Google Shape;301;p17"/>
          <p:cNvSpPr txBox="1">
            <a:spLocks noGrp="1"/>
          </p:cNvSpPr>
          <p:nvPr>
            <p:ph type="title"/>
          </p:nvPr>
        </p:nvSpPr>
        <p:spPr>
          <a:xfrm>
            <a:off x="1828775" y="731397"/>
            <a:ext cx="5486400" cy="86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5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302" name="Google Shape;302;p17"/>
          <p:cNvSpPr txBox="1">
            <a:spLocks noGrp="1"/>
          </p:cNvSpPr>
          <p:nvPr>
            <p:ph type="subTitle" idx="1"/>
          </p:nvPr>
        </p:nvSpPr>
        <p:spPr>
          <a:xfrm>
            <a:off x="1828825" y="1600206"/>
            <a:ext cx="5486400" cy="365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3" name="Google Shape;303;p17"/>
          <p:cNvSpPr txBox="1">
            <a:spLocks noGrp="1"/>
          </p:cNvSpPr>
          <p:nvPr>
            <p:ph type="title" idx="2"/>
          </p:nvPr>
        </p:nvSpPr>
        <p:spPr>
          <a:xfrm>
            <a:off x="1828775" y="2052697"/>
            <a:ext cx="5486400" cy="86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5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304" name="Google Shape;304;p17"/>
          <p:cNvSpPr txBox="1">
            <a:spLocks noGrp="1"/>
          </p:cNvSpPr>
          <p:nvPr>
            <p:ph type="subTitle" idx="3"/>
          </p:nvPr>
        </p:nvSpPr>
        <p:spPr>
          <a:xfrm>
            <a:off x="1828775" y="2921500"/>
            <a:ext cx="5486400" cy="365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5" name="Google Shape;305;p17"/>
          <p:cNvSpPr txBox="1">
            <a:spLocks noGrp="1"/>
          </p:cNvSpPr>
          <p:nvPr>
            <p:ph type="title" idx="4"/>
          </p:nvPr>
        </p:nvSpPr>
        <p:spPr>
          <a:xfrm>
            <a:off x="1828825" y="3373998"/>
            <a:ext cx="5486400" cy="86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5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306" name="Google Shape;306;p17"/>
          <p:cNvSpPr txBox="1">
            <a:spLocks noGrp="1"/>
          </p:cNvSpPr>
          <p:nvPr>
            <p:ph type="subTitle" idx="5"/>
          </p:nvPr>
        </p:nvSpPr>
        <p:spPr>
          <a:xfrm>
            <a:off x="1828775" y="4242794"/>
            <a:ext cx="5486400" cy="365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07"/>
        <p:cNvGrpSpPr/>
        <p:nvPr/>
      </p:nvGrpSpPr>
      <p:grpSpPr>
        <a:xfrm>
          <a:off x="0" y="0"/>
          <a:ext cx="0" cy="0"/>
          <a:chOff x="0" y="0"/>
          <a:chExt cx="0" cy="0"/>
        </a:xfrm>
      </p:grpSpPr>
      <p:pic>
        <p:nvPicPr>
          <p:cNvPr id="308" name="Google Shape;308;p18"/>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309" name="Google Shape;309;p18"/>
          <p:cNvGrpSpPr/>
          <p:nvPr/>
        </p:nvGrpSpPr>
        <p:grpSpPr>
          <a:xfrm>
            <a:off x="274200" y="274200"/>
            <a:ext cx="5919000" cy="4425900"/>
            <a:chOff x="274200" y="274200"/>
            <a:chExt cx="5919000" cy="4425900"/>
          </a:xfrm>
        </p:grpSpPr>
        <p:sp>
          <p:nvSpPr>
            <p:cNvPr id="310" name="Google Shape;310;p18"/>
            <p:cNvSpPr/>
            <p:nvPr/>
          </p:nvSpPr>
          <p:spPr>
            <a:xfrm>
              <a:off x="365700" y="365700"/>
              <a:ext cx="5827500" cy="4334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1" name="Google Shape;311;p18"/>
            <p:cNvGrpSpPr/>
            <p:nvPr/>
          </p:nvGrpSpPr>
          <p:grpSpPr>
            <a:xfrm>
              <a:off x="274200" y="274200"/>
              <a:ext cx="5827500" cy="4334400"/>
              <a:chOff x="274200" y="274200"/>
              <a:chExt cx="5827500" cy="4334400"/>
            </a:xfrm>
          </p:grpSpPr>
          <p:sp>
            <p:nvSpPr>
              <p:cNvPr id="312" name="Google Shape;312;p18"/>
              <p:cNvSpPr/>
              <p:nvPr/>
            </p:nvSpPr>
            <p:spPr>
              <a:xfrm>
                <a:off x="274200" y="274200"/>
                <a:ext cx="5827500" cy="4334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3" name="Google Shape;313;p18"/>
              <p:cNvGrpSpPr/>
              <p:nvPr/>
            </p:nvGrpSpPr>
            <p:grpSpPr>
              <a:xfrm>
                <a:off x="5827100" y="365450"/>
                <a:ext cx="183000" cy="183000"/>
                <a:chOff x="8225400" y="367488"/>
                <a:chExt cx="183000" cy="183000"/>
              </a:xfrm>
            </p:grpSpPr>
            <p:cxnSp>
              <p:nvCxnSpPr>
                <p:cNvPr id="314" name="Google Shape;314;p18"/>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315" name="Google Shape;315;p18"/>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316" name="Google Shape;316;p18"/>
              <p:cNvSpPr/>
              <p:nvPr/>
            </p:nvSpPr>
            <p:spPr>
              <a:xfrm>
                <a:off x="5507000" y="3654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7" name="Google Shape;317;p18"/>
              <p:cNvCxnSpPr/>
              <p:nvPr/>
            </p:nvCxnSpPr>
            <p:spPr>
              <a:xfrm>
                <a:off x="5156899" y="548450"/>
                <a:ext cx="213000" cy="0"/>
              </a:xfrm>
              <a:prstGeom prst="straightConnector1">
                <a:avLst/>
              </a:prstGeom>
              <a:noFill/>
              <a:ln w="28575" cap="flat" cmpd="sng">
                <a:solidFill>
                  <a:schemeClr val="dk1"/>
                </a:solidFill>
                <a:prstDash val="solid"/>
                <a:round/>
                <a:headEnd type="none" w="sm" len="sm"/>
                <a:tailEnd type="none" w="sm" len="sm"/>
              </a:ln>
            </p:spPr>
          </p:cxnSp>
          <p:cxnSp>
            <p:nvCxnSpPr>
              <p:cNvPr id="318" name="Google Shape;318;p18"/>
              <p:cNvCxnSpPr/>
              <p:nvPr/>
            </p:nvCxnSpPr>
            <p:spPr>
              <a:xfrm>
                <a:off x="283500" y="639800"/>
                <a:ext cx="5815200" cy="0"/>
              </a:xfrm>
              <a:prstGeom prst="straightConnector1">
                <a:avLst/>
              </a:prstGeom>
              <a:noFill/>
              <a:ln w="28575" cap="flat" cmpd="sng">
                <a:solidFill>
                  <a:schemeClr val="dk1"/>
                </a:solidFill>
                <a:prstDash val="solid"/>
                <a:round/>
                <a:headEnd type="none" w="sm" len="sm"/>
                <a:tailEnd type="none" w="sm" len="sm"/>
              </a:ln>
            </p:spPr>
          </p:cxnSp>
        </p:grpSp>
      </p:grpSp>
      <p:sp>
        <p:nvSpPr>
          <p:cNvPr id="319" name="Google Shape;319;p18"/>
          <p:cNvSpPr txBox="1">
            <a:spLocks noGrp="1"/>
          </p:cNvSpPr>
          <p:nvPr>
            <p:ph type="subTitle" idx="1"/>
          </p:nvPr>
        </p:nvSpPr>
        <p:spPr>
          <a:xfrm>
            <a:off x="715100" y="1600325"/>
            <a:ext cx="3674100" cy="97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320" name="Google Shape;320;p18"/>
          <p:cNvSpPr txBox="1">
            <a:spLocks noGrp="1"/>
          </p:cNvSpPr>
          <p:nvPr>
            <p:ph type="title"/>
          </p:nvPr>
        </p:nvSpPr>
        <p:spPr>
          <a:xfrm>
            <a:off x="714350" y="731525"/>
            <a:ext cx="3674100" cy="68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21"/>
        <p:cNvGrpSpPr/>
        <p:nvPr/>
      </p:nvGrpSpPr>
      <p:grpSpPr>
        <a:xfrm>
          <a:off x="0" y="0"/>
          <a:ext cx="0" cy="0"/>
          <a:chOff x="0" y="0"/>
          <a:chExt cx="0" cy="0"/>
        </a:xfrm>
      </p:grpSpPr>
      <p:pic>
        <p:nvPicPr>
          <p:cNvPr id="322" name="Google Shape;322;p19"/>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323" name="Google Shape;323;p19"/>
          <p:cNvGrpSpPr/>
          <p:nvPr/>
        </p:nvGrpSpPr>
        <p:grpSpPr>
          <a:xfrm>
            <a:off x="2025281" y="535000"/>
            <a:ext cx="6492300" cy="3749100"/>
            <a:chOff x="1371300" y="742950"/>
            <a:chExt cx="6492300" cy="3749100"/>
          </a:xfrm>
        </p:grpSpPr>
        <p:sp>
          <p:nvSpPr>
            <p:cNvPr id="324" name="Google Shape;324;p19"/>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5" name="Google Shape;325;p19"/>
            <p:cNvGrpSpPr/>
            <p:nvPr/>
          </p:nvGrpSpPr>
          <p:grpSpPr>
            <a:xfrm>
              <a:off x="1371300" y="742950"/>
              <a:ext cx="6401400" cy="3657600"/>
              <a:chOff x="1371300" y="742950"/>
              <a:chExt cx="6401400" cy="3657600"/>
            </a:xfrm>
          </p:grpSpPr>
          <p:sp>
            <p:nvSpPr>
              <p:cNvPr id="326" name="Google Shape;326;p19"/>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7" name="Google Shape;327;p19"/>
              <p:cNvCxnSpPr/>
              <p:nvPr/>
            </p:nvCxnSpPr>
            <p:spPr>
              <a:xfrm>
                <a:off x="1371300" y="1108650"/>
                <a:ext cx="6401400" cy="0"/>
              </a:xfrm>
              <a:prstGeom prst="straightConnector1">
                <a:avLst/>
              </a:prstGeom>
              <a:noFill/>
              <a:ln w="28575" cap="flat" cmpd="sng">
                <a:solidFill>
                  <a:schemeClr val="dk1"/>
                </a:solidFill>
                <a:prstDash val="solid"/>
                <a:round/>
                <a:headEnd type="none" w="sm" len="sm"/>
                <a:tailEnd type="none" w="sm" len="sm"/>
              </a:ln>
            </p:spPr>
          </p:cxnSp>
          <p:grpSp>
            <p:nvGrpSpPr>
              <p:cNvPr id="328" name="Google Shape;328;p19"/>
              <p:cNvGrpSpPr/>
              <p:nvPr/>
            </p:nvGrpSpPr>
            <p:grpSpPr>
              <a:xfrm>
                <a:off x="7498200" y="834288"/>
                <a:ext cx="183000" cy="183000"/>
                <a:chOff x="8225400" y="367488"/>
                <a:chExt cx="183000" cy="183000"/>
              </a:xfrm>
            </p:grpSpPr>
            <p:cxnSp>
              <p:nvCxnSpPr>
                <p:cNvPr id="329" name="Google Shape;329;p19"/>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330" name="Google Shape;330;p19"/>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331" name="Google Shape;331;p19"/>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2" name="Google Shape;332;p19"/>
              <p:cNvCxnSpPr/>
              <p:nvPr/>
            </p:nvCxnSpPr>
            <p:spPr>
              <a:xfrm>
                <a:off x="6827699" y="1017288"/>
                <a:ext cx="213000" cy="0"/>
              </a:xfrm>
              <a:prstGeom prst="straightConnector1">
                <a:avLst/>
              </a:prstGeom>
              <a:noFill/>
              <a:ln w="28575" cap="flat" cmpd="sng">
                <a:solidFill>
                  <a:schemeClr val="dk1"/>
                </a:solidFill>
                <a:prstDash val="solid"/>
                <a:round/>
                <a:headEnd type="none" w="sm" len="sm"/>
                <a:tailEnd type="none" w="sm" len="sm"/>
              </a:ln>
            </p:spPr>
          </p:cxnSp>
        </p:grpSp>
      </p:grpSp>
      <p:grpSp>
        <p:nvGrpSpPr>
          <p:cNvPr id="333" name="Google Shape;333;p19"/>
          <p:cNvGrpSpPr/>
          <p:nvPr/>
        </p:nvGrpSpPr>
        <p:grpSpPr>
          <a:xfrm>
            <a:off x="1371300" y="742950"/>
            <a:ext cx="6492300" cy="3749100"/>
            <a:chOff x="1371300" y="742950"/>
            <a:chExt cx="6492300" cy="3749100"/>
          </a:xfrm>
        </p:grpSpPr>
        <p:sp>
          <p:nvSpPr>
            <p:cNvPr id="334" name="Google Shape;334;p19"/>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5" name="Google Shape;335;p19"/>
            <p:cNvGrpSpPr/>
            <p:nvPr/>
          </p:nvGrpSpPr>
          <p:grpSpPr>
            <a:xfrm>
              <a:off x="1371300" y="742950"/>
              <a:ext cx="6401400" cy="3657600"/>
              <a:chOff x="1371300" y="742950"/>
              <a:chExt cx="6401400" cy="3657600"/>
            </a:xfrm>
          </p:grpSpPr>
          <p:sp>
            <p:nvSpPr>
              <p:cNvPr id="336" name="Google Shape;336;p19"/>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7" name="Google Shape;337;p19"/>
              <p:cNvCxnSpPr/>
              <p:nvPr/>
            </p:nvCxnSpPr>
            <p:spPr>
              <a:xfrm>
                <a:off x="1371300" y="1108650"/>
                <a:ext cx="6401400" cy="0"/>
              </a:xfrm>
              <a:prstGeom prst="straightConnector1">
                <a:avLst/>
              </a:prstGeom>
              <a:noFill/>
              <a:ln w="28575" cap="flat" cmpd="sng">
                <a:solidFill>
                  <a:schemeClr val="dk1"/>
                </a:solidFill>
                <a:prstDash val="solid"/>
                <a:round/>
                <a:headEnd type="none" w="sm" len="sm"/>
                <a:tailEnd type="none" w="sm" len="sm"/>
              </a:ln>
            </p:spPr>
          </p:cxnSp>
          <p:grpSp>
            <p:nvGrpSpPr>
              <p:cNvPr id="338" name="Google Shape;338;p19"/>
              <p:cNvGrpSpPr/>
              <p:nvPr/>
            </p:nvGrpSpPr>
            <p:grpSpPr>
              <a:xfrm>
                <a:off x="7498200" y="834288"/>
                <a:ext cx="183000" cy="183000"/>
                <a:chOff x="8225400" y="367488"/>
                <a:chExt cx="183000" cy="183000"/>
              </a:xfrm>
            </p:grpSpPr>
            <p:cxnSp>
              <p:nvCxnSpPr>
                <p:cNvPr id="339" name="Google Shape;339;p19"/>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340" name="Google Shape;340;p19"/>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341" name="Google Shape;341;p19"/>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2" name="Google Shape;342;p19"/>
              <p:cNvCxnSpPr/>
              <p:nvPr/>
            </p:nvCxnSpPr>
            <p:spPr>
              <a:xfrm>
                <a:off x="6827699" y="1017288"/>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343" name="Google Shape;343;p19"/>
          <p:cNvSpPr txBox="1">
            <a:spLocks noGrp="1"/>
          </p:cNvSpPr>
          <p:nvPr>
            <p:ph type="title"/>
          </p:nvPr>
        </p:nvSpPr>
        <p:spPr>
          <a:xfrm>
            <a:off x="2286000" y="3293217"/>
            <a:ext cx="4572000" cy="502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44" name="Google Shape;344;p19"/>
          <p:cNvSpPr txBox="1">
            <a:spLocks noGrp="1"/>
          </p:cNvSpPr>
          <p:nvPr>
            <p:ph type="subTitle" idx="1"/>
          </p:nvPr>
        </p:nvSpPr>
        <p:spPr>
          <a:xfrm>
            <a:off x="1828800" y="1600317"/>
            <a:ext cx="5486400" cy="137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45"/>
        <p:cNvGrpSpPr/>
        <p:nvPr/>
      </p:nvGrpSpPr>
      <p:grpSpPr>
        <a:xfrm>
          <a:off x="0" y="0"/>
          <a:ext cx="0" cy="0"/>
          <a:chOff x="0" y="0"/>
          <a:chExt cx="0" cy="0"/>
        </a:xfrm>
      </p:grpSpPr>
      <p:pic>
        <p:nvPicPr>
          <p:cNvPr id="346" name="Google Shape;346;p20"/>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347" name="Google Shape;347;p20"/>
          <p:cNvGrpSpPr/>
          <p:nvPr/>
        </p:nvGrpSpPr>
        <p:grpSpPr>
          <a:xfrm>
            <a:off x="914400" y="535100"/>
            <a:ext cx="7406700" cy="4164575"/>
            <a:chOff x="914400" y="535100"/>
            <a:chExt cx="7406700" cy="4164575"/>
          </a:xfrm>
        </p:grpSpPr>
        <p:sp>
          <p:nvSpPr>
            <p:cNvPr id="348" name="Google Shape;348;p20"/>
            <p:cNvSpPr/>
            <p:nvPr/>
          </p:nvSpPr>
          <p:spPr>
            <a:xfrm>
              <a:off x="1005900" y="626275"/>
              <a:ext cx="7315200" cy="4073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9" name="Google Shape;349;p20"/>
            <p:cNvGrpSpPr/>
            <p:nvPr/>
          </p:nvGrpSpPr>
          <p:grpSpPr>
            <a:xfrm>
              <a:off x="914400" y="535100"/>
              <a:ext cx="7315200" cy="4073400"/>
              <a:chOff x="914400" y="535100"/>
              <a:chExt cx="7315200" cy="4073400"/>
            </a:xfrm>
          </p:grpSpPr>
          <p:sp>
            <p:nvSpPr>
              <p:cNvPr id="350" name="Google Shape;350;p20"/>
              <p:cNvSpPr/>
              <p:nvPr/>
            </p:nvSpPr>
            <p:spPr>
              <a:xfrm>
                <a:off x="914400" y="535100"/>
                <a:ext cx="7315200" cy="4073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1" name="Google Shape;351;p20"/>
              <p:cNvGrpSpPr/>
              <p:nvPr/>
            </p:nvGrpSpPr>
            <p:grpSpPr>
              <a:xfrm>
                <a:off x="7955100" y="626350"/>
                <a:ext cx="183000" cy="183000"/>
                <a:chOff x="8225400" y="367488"/>
                <a:chExt cx="183000" cy="183000"/>
              </a:xfrm>
            </p:grpSpPr>
            <p:cxnSp>
              <p:nvCxnSpPr>
                <p:cNvPr id="352" name="Google Shape;352;p20"/>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353" name="Google Shape;353;p20"/>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354" name="Google Shape;354;p20"/>
              <p:cNvSpPr/>
              <p:nvPr/>
            </p:nvSpPr>
            <p:spPr>
              <a:xfrm>
                <a:off x="7635000" y="6263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55" name="Google Shape;355;p20"/>
              <p:cNvCxnSpPr/>
              <p:nvPr/>
            </p:nvCxnSpPr>
            <p:spPr>
              <a:xfrm>
                <a:off x="7284899" y="809350"/>
                <a:ext cx="213000" cy="0"/>
              </a:xfrm>
              <a:prstGeom prst="straightConnector1">
                <a:avLst/>
              </a:prstGeom>
              <a:noFill/>
              <a:ln w="28575" cap="flat" cmpd="sng">
                <a:solidFill>
                  <a:schemeClr val="dk1"/>
                </a:solidFill>
                <a:prstDash val="solid"/>
                <a:round/>
                <a:headEnd type="none" w="sm" len="sm"/>
                <a:tailEnd type="none" w="sm" len="sm"/>
              </a:ln>
            </p:spPr>
          </p:cxnSp>
          <p:cxnSp>
            <p:nvCxnSpPr>
              <p:cNvPr id="356" name="Google Shape;356;p20"/>
              <p:cNvCxnSpPr/>
              <p:nvPr/>
            </p:nvCxnSpPr>
            <p:spPr>
              <a:xfrm>
                <a:off x="916188" y="900697"/>
                <a:ext cx="7310400" cy="0"/>
              </a:xfrm>
              <a:prstGeom prst="straightConnector1">
                <a:avLst/>
              </a:prstGeom>
              <a:noFill/>
              <a:ln w="28575" cap="flat" cmpd="sng">
                <a:solidFill>
                  <a:schemeClr val="dk1"/>
                </a:solidFill>
                <a:prstDash val="solid"/>
                <a:round/>
                <a:headEnd type="none" w="sm" len="sm"/>
                <a:tailEnd type="none" w="sm" len="sm"/>
              </a:ln>
            </p:spPr>
          </p:cxnSp>
        </p:grpSp>
      </p:grpSp>
      <p:sp>
        <p:nvSpPr>
          <p:cNvPr id="357" name="Google Shape;357;p20"/>
          <p:cNvSpPr txBox="1">
            <a:spLocks noGrp="1"/>
          </p:cNvSpPr>
          <p:nvPr>
            <p:ph type="ctrTitle"/>
          </p:nvPr>
        </p:nvSpPr>
        <p:spPr>
          <a:xfrm>
            <a:off x="2285980" y="984428"/>
            <a:ext cx="4572000" cy="91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58" name="Google Shape;358;p20"/>
          <p:cNvSpPr txBox="1">
            <a:spLocks noGrp="1"/>
          </p:cNvSpPr>
          <p:nvPr>
            <p:ph type="subTitle" idx="1"/>
          </p:nvPr>
        </p:nvSpPr>
        <p:spPr>
          <a:xfrm>
            <a:off x="2285980" y="1898836"/>
            <a:ext cx="4572000" cy="91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59" name="Google Shape;359;p20"/>
          <p:cNvSpPr txBox="1"/>
          <p:nvPr/>
        </p:nvSpPr>
        <p:spPr>
          <a:xfrm>
            <a:off x="2286020" y="3535412"/>
            <a:ext cx="4572000" cy="54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000"/>
              <a:buFont typeface="Arial"/>
              <a:buNone/>
            </a:pPr>
            <a:r>
              <a:rPr lang="en" sz="1000" b="1" i="0" u="none" strike="noStrike" cap="none">
                <a:solidFill>
                  <a:schemeClr val="dk1"/>
                </a:solidFill>
                <a:latin typeface="Karla"/>
                <a:ea typeface="Karla"/>
                <a:cs typeface="Karla"/>
                <a:sym typeface="Karla"/>
              </a:rPr>
              <a:t>CREDITS</a:t>
            </a:r>
            <a:r>
              <a:rPr lang="en" sz="1000" b="0" i="0" u="none" strike="noStrike" cap="none">
                <a:solidFill>
                  <a:schemeClr val="dk1"/>
                </a:solidFill>
                <a:latin typeface="Karla"/>
                <a:ea typeface="Karla"/>
                <a:cs typeface="Karla"/>
                <a:sym typeface="Karla"/>
              </a:rPr>
              <a:t>: This presentation template was created by </a:t>
            </a:r>
            <a:r>
              <a:rPr lang="en" sz="1000" b="1" i="0" u="none" strike="noStrike" cap="none">
                <a:solidFill>
                  <a:schemeClr val="hlink"/>
                </a:solidFill>
                <a:uFill>
                  <a:noFill/>
                </a:uFill>
                <a:latin typeface="Karla"/>
                <a:ea typeface="Karla"/>
                <a:cs typeface="Karla"/>
                <a:sym typeface="Karla"/>
                <a:hlinkClick r:id="rId3"/>
              </a:rPr>
              <a:t>Slidesgo</a:t>
            </a:r>
            <a:r>
              <a:rPr lang="en" sz="1000" b="0" i="0" u="none" strike="noStrike" cap="none">
                <a:solidFill>
                  <a:schemeClr val="dk1"/>
                </a:solidFill>
                <a:latin typeface="Karla"/>
                <a:ea typeface="Karla"/>
                <a:cs typeface="Karla"/>
                <a:sym typeface="Karla"/>
              </a:rPr>
              <a:t>, including icons by </a:t>
            </a:r>
            <a:r>
              <a:rPr lang="en" sz="1000" b="1" i="0" u="none" strike="noStrike" cap="none">
                <a:solidFill>
                  <a:schemeClr val="hlink"/>
                </a:solidFill>
                <a:uFill>
                  <a:noFill/>
                </a:uFill>
                <a:latin typeface="Karla"/>
                <a:ea typeface="Karla"/>
                <a:cs typeface="Karla"/>
                <a:sym typeface="Karla"/>
                <a:hlinkClick r:id="rId4"/>
              </a:rPr>
              <a:t>Flaticon</a:t>
            </a:r>
            <a:r>
              <a:rPr lang="en" sz="1000" b="0" i="0" u="none" strike="noStrike" cap="none">
                <a:solidFill>
                  <a:schemeClr val="dk1"/>
                </a:solidFill>
                <a:latin typeface="Karla"/>
                <a:ea typeface="Karla"/>
                <a:cs typeface="Karla"/>
                <a:sym typeface="Karla"/>
              </a:rPr>
              <a:t>, and infographics &amp; images by </a:t>
            </a:r>
            <a:r>
              <a:rPr lang="en" sz="1000" b="1" i="0" u="none" strike="noStrike" cap="none">
                <a:solidFill>
                  <a:schemeClr val="hlink"/>
                </a:solidFill>
                <a:uFill>
                  <a:noFill/>
                </a:uFill>
                <a:latin typeface="Karla"/>
                <a:ea typeface="Karla"/>
                <a:cs typeface="Karla"/>
                <a:sym typeface="Karla"/>
                <a:hlinkClick r:id="rId5"/>
              </a:rPr>
              <a:t>Freepik</a:t>
            </a:r>
            <a:endParaRPr sz="1000" b="1" i="0" u="none" strike="noStrike" cap="none">
              <a:solidFill>
                <a:schemeClr val="dk1"/>
              </a:solidFill>
              <a:latin typeface="Karla"/>
              <a:ea typeface="Karla"/>
              <a:cs typeface="Karla"/>
              <a:sym typeface="Karl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pic>
        <p:nvPicPr>
          <p:cNvPr id="34" name="Google Shape;34;p3"/>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35" name="Google Shape;35;p3"/>
          <p:cNvGrpSpPr/>
          <p:nvPr/>
        </p:nvGrpSpPr>
        <p:grpSpPr>
          <a:xfrm>
            <a:off x="274200" y="274200"/>
            <a:ext cx="8687100" cy="4686600"/>
            <a:chOff x="274200" y="274200"/>
            <a:chExt cx="8687100" cy="4686600"/>
          </a:xfrm>
        </p:grpSpPr>
        <p:sp>
          <p:nvSpPr>
            <p:cNvPr id="36" name="Google Shape;36;p3"/>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3"/>
            <p:cNvGrpSpPr/>
            <p:nvPr/>
          </p:nvGrpSpPr>
          <p:grpSpPr>
            <a:xfrm>
              <a:off x="274200" y="274200"/>
              <a:ext cx="8595900" cy="4595100"/>
              <a:chOff x="274200" y="274200"/>
              <a:chExt cx="8595900" cy="4595100"/>
            </a:xfrm>
          </p:grpSpPr>
          <p:grpSp>
            <p:nvGrpSpPr>
              <p:cNvPr id="38" name="Google Shape;38;p3"/>
              <p:cNvGrpSpPr/>
              <p:nvPr/>
            </p:nvGrpSpPr>
            <p:grpSpPr>
              <a:xfrm>
                <a:off x="274200" y="274200"/>
                <a:ext cx="8595900" cy="4595100"/>
                <a:chOff x="274200" y="274200"/>
                <a:chExt cx="8595900" cy="4595100"/>
              </a:xfrm>
            </p:grpSpPr>
            <p:sp>
              <p:nvSpPr>
                <p:cNvPr id="39" name="Google Shape;39;p3"/>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3"/>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41" name="Google Shape;41;p3"/>
              <p:cNvGrpSpPr/>
              <p:nvPr/>
            </p:nvGrpSpPr>
            <p:grpSpPr>
              <a:xfrm>
                <a:off x="8595300" y="365550"/>
                <a:ext cx="183000" cy="183000"/>
                <a:chOff x="8225400" y="367488"/>
                <a:chExt cx="183000" cy="183000"/>
              </a:xfrm>
            </p:grpSpPr>
            <p:cxnSp>
              <p:nvCxnSpPr>
                <p:cNvPr id="42" name="Google Shape;42;p3"/>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43" name="Google Shape;43;p3"/>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44" name="Google Shape;44;p3"/>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p3"/>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46" name="Google Shape;46;p3"/>
          <p:cNvSpPr txBox="1">
            <a:spLocks noGrp="1"/>
          </p:cNvSpPr>
          <p:nvPr>
            <p:ph type="title"/>
          </p:nvPr>
        </p:nvSpPr>
        <p:spPr>
          <a:xfrm>
            <a:off x="715100" y="731400"/>
            <a:ext cx="7713900" cy="68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7" name="Google Shape;47;p3"/>
          <p:cNvSpPr txBox="1">
            <a:spLocks noGrp="1"/>
          </p:cNvSpPr>
          <p:nvPr>
            <p:ph type="body" idx="1"/>
          </p:nvPr>
        </p:nvSpPr>
        <p:spPr>
          <a:xfrm>
            <a:off x="715100" y="1417200"/>
            <a:ext cx="7713900" cy="365700"/>
          </a:xfrm>
          <a:prstGeom prst="rect">
            <a:avLst/>
          </a:prstGeom>
          <a:noFill/>
          <a:ln>
            <a:noFill/>
          </a:ln>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10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360"/>
        <p:cNvGrpSpPr/>
        <p:nvPr/>
      </p:nvGrpSpPr>
      <p:grpSpPr>
        <a:xfrm>
          <a:off x="0" y="0"/>
          <a:ext cx="0" cy="0"/>
          <a:chOff x="0" y="0"/>
          <a:chExt cx="0" cy="0"/>
        </a:xfrm>
      </p:grpSpPr>
      <p:pic>
        <p:nvPicPr>
          <p:cNvPr id="361" name="Google Shape;361;p21"/>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362" name="Google Shape;362;p21"/>
          <p:cNvGrpSpPr/>
          <p:nvPr/>
        </p:nvGrpSpPr>
        <p:grpSpPr>
          <a:xfrm>
            <a:off x="274200" y="274200"/>
            <a:ext cx="8687100" cy="4686600"/>
            <a:chOff x="274200" y="274200"/>
            <a:chExt cx="8687100" cy="4686600"/>
          </a:xfrm>
        </p:grpSpPr>
        <p:sp>
          <p:nvSpPr>
            <p:cNvPr id="363" name="Google Shape;363;p21"/>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4" name="Google Shape;364;p21"/>
            <p:cNvGrpSpPr/>
            <p:nvPr/>
          </p:nvGrpSpPr>
          <p:grpSpPr>
            <a:xfrm>
              <a:off x="274200" y="274200"/>
              <a:ext cx="8595900" cy="4595100"/>
              <a:chOff x="274200" y="274200"/>
              <a:chExt cx="8595900" cy="4595100"/>
            </a:xfrm>
          </p:grpSpPr>
          <p:grpSp>
            <p:nvGrpSpPr>
              <p:cNvPr id="365" name="Google Shape;365;p21"/>
              <p:cNvGrpSpPr/>
              <p:nvPr/>
            </p:nvGrpSpPr>
            <p:grpSpPr>
              <a:xfrm>
                <a:off x="274200" y="274200"/>
                <a:ext cx="8595900" cy="4595100"/>
                <a:chOff x="274200" y="274200"/>
                <a:chExt cx="8595900" cy="4595100"/>
              </a:xfrm>
            </p:grpSpPr>
            <p:sp>
              <p:nvSpPr>
                <p:cNvPr id="366" name="Google Shape;366;p21"/>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7" name="Google Shape;367;p21"/>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368" name="Google Shape;368;p21"/>
              <p:cNvGrpSpPr/>
              <p:nvPr/>
            </p:nvGrpSpPr>
            <p:grpSpPr>
              <a:xfrm>
                <a:off x="8595300" y="365550"/>
                <a:ext cx="183000" cy="183000"/>
                <a:chOff x="8225400" y="367488"/>
                <a:chExt cx="183000" cy="183000"/>
              </a:xfrm>
            </p:grpSpPr>
            <p:cxnSp>
              <p:nvCxnSpPr>
                <p:cNvPr id="369" name="Google Shape;369;p21"/>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370" name="Google Shape;370;p21"/>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371" name="Google Shape;371;p21"/>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2" name="Google Shape;372;p21"/>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373" name="Google Shape;373;p21"/>
          <p:cNvSpPr txBox="1">
            <a:spLocks noGrp="1"/>
          </p:cNvSpPr>
          <p:nvPr>
            <p:ph type="title"/>
          </p:nvPr>
        </p:nvSpPr>
        <p:spPr>
          <a:xfrm>
            <a:off x="715125" y="731525"/>
            <a:ext cx="7713900" cy="68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37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75"/>
        <p:cNvGrpSpPr/>
        <p:nvPr/>
      </p:nvGrpSpPr>
      <p:grpSpPr>
        <a:xfrm>
          <a:off x="0" y="0"/>
          <a:ext cx="0" cy="0"/>
          <a:chOff x="0" y="0"/>
          <a:chExt cx="0" cy="0"/>
        </a:xfrm>
      </p:grpSpPr>
      <p:pic>
        <p:nvPicPr>
          <p:cNvPr id="376" name="Google Shape;376;p23"/>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7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4"/>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50" name="Google Shape;50;p4"/>
          <p:cNvGrpSpPr/>
          <p:nvPr/>
        </p:nvGrpSpPr>
        <p:grpSpPr>
          <a:xfrm>
            <a:off x="274200" y="274200"/>
            <a:ext cx="8687100" cy="4686600"/>
            <a:chOff x="274200" y="274200"/>
            <a:chExt cx="8687100" cy="4686600"/>
          </a:xfrm>
        </p:grpSpPr>
        <p:sp>
          <p:nvSpPr>
            <p:cNvPr id="51" name="Google Shape;51;p4"/>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4"/>
            <p:cNvGrpSpPr/>
            <p:nvPr/>
          </p:nvGrpSpPr>
          <p:grpSpPr>
            <a:xfrm>
              <a:off x="274200" y="274200"/>
              <a:ext cx="8595900" cy="4595100"/>
              <a:chOff x="274200" y="274200"/>
              <a:chExt cx="8595900" cy="4595100"/>
            </a:xfrm>
          </p:grpSpPr>
          <p:grpSp>
            <p:nvGrpSpPr>
              <p:cNvPr id="53" name="Google Shape;53;p4"/>
              <p:cNvGrpSpPr/>
              <p:nvPr/>
            </p:nvGrpSpPr>
            <p:grpSpPr>
              <a:xfrm>
                <a:off x="274200" y="274200"/>
                <a:ext cx="8595900" cy="4595100"/>
                <a:chOff x="274200" y="274200"/>
                <a:chExt cx="8595900" cy="4595100"/>
              </a:xfrm>
            </p:grpSpPr>
            <p:sp>
              <p:nvSpPr>
                <p:cNvPr id="54" name="Google Shape;54;p4"/>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5" name="Google Shape;55;p4"/>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56" name="Google Shape;56;p4"/>
              <p:cNvGrpSpPr/>
              <p:nvPr/>
            </p:nvGrpSpPr>
            <p:grpSpPr>
              <a:xfrm>
                <a:off x="8595300" y="365550"/>
                <a:ext cx="183000" cy="183000"/>
                <a:chOff x="8225400" y="367488"/>
                <a:chExt cx="183000" cy="183000"/>
              </a:xfrm>
            </p:grpSpPr>
            <p:cxnSp>
              <p:nvCxnSpPr>
                <p:cNvPr id="57" name="Google Shape;57;p4"/>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58" name="Google Shape;58;p4"/>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59" name="Google Shape;59;p4"/>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0" name="Google Shape;60;p4"/>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61" name="Google Shape;61;p4"/>
          <p:cNvSpPr txBox="1">
            <a:spLocks noGrp="1"/>
          </p:cNvSpPr>
          <p:nvPr>
            <p:ph type="subTitle" idx="1"/>
          </p:nvPr>
        </p:nvSpPr>
        <p:spPr>
          <a:xfrm>
            <a:off x="1957976" y="1802875"/>
            <a:ext cx="2377500" cy="54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 name="Google Shape;62;p4"/>
          <p:cNvSpPr txBox="1">
            <a:spLocks noGrp="1"/>
          </p:cNvSpPr>
          <p:nvPr>
            <p:ph type="subTitle" idx="2"/>
          </p:nvPr>
        </p:nvSpPr>
        <p:spPr>
          <a:xfrm>
            <a:off x="1957956" y="3399150"/>
            <a:ext cx="2377500" cy="54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 name="Google Shape;63;p4"/>
          <p:cNvSpPr txBox="1">
            <a:spLocks noGrp="1"/>
          </p:cNvSpPr>
          <p:nvPr>
            <p:ph type="subTitle" idx="3"/>
          </p:nvPr>
        </p:nvSpPr>
        <p:spPr>
          <a:xfrm>
            <a:off x="5997466" y="1803588"/>
            <a:ext cx="2377500" cy="54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 name="Google Shape;64;p4"/>
          <p:cNvSpPr txBox="1">
            <a:spLocks noGrp="1"/>
          </p:cNvSpPr>
          <p:nvPr>
            <p:ph type="subTitle" idx="4"/>
          </p:nvPr>
        </p:nvSpPr>
        <p:spPr>
          <a:xfrm>
            <a:off x="6043506" y="3399143"/>
            <a:ext cx="2286000" cy="54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5" name="Google Shape;65;p4"/>
          <p:cNvSpPr txBox="1">
            <a:spLocks noGrp="1"/>
          </p:cNvSpPr>
          <p:nvPr>
            <p:ph type="title"/>
          </p:nvPr>
        </p:nvSpPr>
        <p:spPr>
          <a:xfrm>
            <a:off x="769317" y="1802875"/>
            <a:ext cx="1188600" cy="109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5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6" name="Google Shape;66;p4"/>
          <p:cNvSpPr txBox="1">
            <a:spLocks noGrp="1"/>
          </p:cNvSpPr>
          <p:nvPr>
            <p:ph type="subTitle" idx="5"/>
          </p:nvPr>
        </p:nvSpPr>
        <p:spPr>
          <a:xfrm>
            <a:off x="1957976" y="2261521"/>
            <a:ext cx="237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
          <p:cNvSpPr txBox="1">
            <a:spLocks noGrp="1"/>
          </p:cNvSpPr>
          <p:nvPr>
            <p:ph type="title" idx="6"/>
          </p:nvPr>
        </p:nvSpPr>
        <p:spPr>
          <a:xfrm>
            <a:off x="4808859" y="1803600"/>
            <a:ext cx="1188600" cy="109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5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8" name="Google Shape;68;p4"/>
          <p:cNvSpPr txBox="1">
            <a:spLocks noGrp="1"/>
          </p:cNvSpPr>
          <p:nvPr>
            <p:ph type="subTitle" idx="7"/>
          </p:nvPr>
        </p:nvSpPr>
        <p:spPr>
          <a:xfrm>
            <a:off x="5997466" y="2260800"/>
            <a:ext cx="237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
          <p:cNvSpPr txBox="1">
            <a:spLocks noGrp="1"/>
          </p:cNvSpPr>
          <p:nvPr>
            <p:ph type="title" idx="8"/>
          </p:nvPr>
        </p:nvSpPr>
        <p:spPr>
          <a:xfrm>
            <a:off x="769347" y="3399150"/>
            <a:ext cx="1188600" cy="109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5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0" name="Google Shape;70;p4"/>
          <p:cNvSpPr txBox="1">
            <a:spLocks noGrp="1"/>
          </p:cNvSpPr>
          <p:nvPr>
            <p:ph type="subTitle" idx="9"/>
          </p:nvPr>
        </p:nvSpPr>
        <p:spPr>
          <a:xfrm>
            <a:off x="1957956" y="3856343"/>
            <a:ext cx="237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
          <p:cNvSpPr txBox="1">
            <a:spLocks noGrp="1"/>
          </p:cNvSpPr>
          <p:nvPr>
            <p:ph type="title" idx="13"/>
          </p:nvPr>
        </p:nvSpPr>
        <p:spPr>
          <a:xfrm>
            <a:off x="4854897" y="3399143"/>
            <a:ext cx="1188600" cy="109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5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2" name="Google Shape;72;p4"/>
          <p:cNvSpPr txBox="1">
            <a:spLocks noGrp="1"/>
          </p:cNvSpPr>
          <p:nvPr>
            <p:ph type="subTitle" idx="14"/>
          </p:nvPr>
        </p:nvSpPr>
        <p:spPr>
          <a:xfrm>
            <a:off x="6043506" y="3856343"/>
            <a:ext cx="22860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
          <p:cNvSpPr txBox="1">
            <a:spLocks noGrp="1"/>
          </p:cNvSpPr>
          <p:nvPr>
            <p:ph type="title" idx="15"/>
          </p:nvPr>
        </p:nvSpPr>
        <p:spPr>
          <a:xfrm>
            <a:off x="715650" y="731525"/>
            <a:ext cx="7713300" cy="68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pic>
        <p:nvPicPr>
          <p:cNvPr id="75" name="Google Shape;75;p5"/>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76" name="Google Shape;76;p5"/>
          <p:cNvGrpSpPr/>
          <p:nvPr/>
        </p:nvGrpSpPr>
        <p:grpSpPr>
          <a:xfrm>
            <a:off x="1371300" y="742950"/>
            <a:ext cx="6492300" cy="3749100"/>
            <a:chOff x="1371300" y="742950"/>
            <a:chExt cx="6492300" cy="3749100"/>
          </a:xfrm>
        </p:grpSpPr>
        <p:sp>
          <p:nvSpPr>
            <p:cNvPr id="77" name="Google Shape;77;p5"/>
            <p:cNvSpPr/>
            <p:nvPr/>
          </p:nvSpPr>
          <p:spPr>
            <a:xfrm>
              <a:off x="1462800" y="834450"/>
              <a:ext cx="6400800" cy="3657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 name="Google Shape;78;p5"/>
            <p:cNvGrpSpPr/>
            <p:nvPr/>
          </p:nvGrpSpPr>
          <p:grpSpPr>
            <a:xfrm>
              <a:off x="1371300" y="742950"/>
              <a:ext cx="6401400" cy="3657600"/>
              <a:chOff x="1371300" y="742950"/>
              <a:chExt cx="6401400" cy="3657600"/>
            </a:xfrm>
          </p:grpSpPr>
          <p:sp>
            <p:nvSpPr>
              <p:cNvPr id="79" name="Google Shape;79;p5"/>
              <p:cNvSpPr/>
              <p:nvPr/>
            </p:nvSpPr>
            <p:spPr>
              <a:xfrm>
                <a:off x="1371300" y="742950"/>
                <a:ext cx="6400800" cy="3657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0" name="Google Shape;80;p5"/>
              <p:cNvCxnSpPr/>
              <p:nvPr/>
            </p:nvCxnSpPr>
            <p:spPr>
              <a:xfrm>
                <a:off x="1371300" y="1108650"/>
                <a:ext cx="6401400" cy="0"/>
              </a:xfrm>
              <a:prstGeom prst="straightConnector1">
                <a:avLst/>
              </a:prstGeom>
              <a:noFill/>
              <a:ln w="28575" cap="flat" cmpd="sng">
                <a:solidFill>
                  <a:schemeClr val="dk1"/>
                </a:solidFill>
                <a:prstDash val="solid"/>
                <a:round/>
                <a:headEnd type="none" w="sm" len="sm"/>
                <a:tailEnd type="none" w="sm" len="sm"/>
              </a:ln>
            </p:spPr>
          </p:cxnSp>
          <p:grpSp>
            <p:nvGrpSpPr>
              <p:cNvPr id="81" name="Google Shape;81;p5"/>
              <p:cNvGrpSpPr/>
              <p:nvPr/>
            </p:nvGrpSpPr>
            <p:grpSpPr>
              <a:xfrm>
                <a:off x="7498200" y="834288"/>
                <a:ext cx="183000" cy="183000"/>
                <a:chOff x="8225400" y="367488"/>
                <a:chExt cx="183000" cy="183000"/>
              </a:xfrm>
            </p:grpSpPr>
            <p:cxnSp>
              <p:nvCxnSpPr>
                <p:cNvPr id="82" name="Google Shape;82;p5"/>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83" name="Google Shape;83;p5"/>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84" name="Google Shape;84;p5"/>
              <p:cNvSpPr/>
              <p:nvPr/>
            </p:nvSpPr>
            <p:spPr>
              <a:xfrm>
                <a:off x="7177950" y="834288"/>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5" name="Google Shape;85;p5"/>
              <p:cNvCxnSpPr/>
              <p:nvPr/>
            </p:nvCxnSpPr>
            <p:spPr>
              <a:xfrm>
                <a:off x="6827699" y="1017288"/>
                <a:ext cx="208500" cy="0"/>
              </a:xfrm>
              <a:prstGeom prst="straightConnector1">
                <a:avLst/>
              </a:prstGeom>
              <a:noFill/>
              <a:ln w="28575" cap="flat" cmpd="sng">
                <a:solidFill>
                  <a:schemeClr val="dk1"/>
                </a:solidFill>
                <a:prstDash val="solid"/>
                <a:round/>
                <a:headEnd type="none" w="sm" len="sm"/>
                <a:tailEnd type="none" w="sm" len="sm"/>
              </a:ln>
            </p:spPr>
          </p:cxnSp>
        </p:grpSp>
      </p:grpSp>
      <p:sp>
        <p:nvSpPr>
          <p:cNvPr id="86" name="Google Shape;86;p5"/>
          <p:cNvSpPr txBox="1">
            <a:spLocks noGrp="1"/>
          </p:cNvSpPr>
          <p:nvPr>
            <p:ph type="title"/>
          </p:nvPr>
        </p:nvSpPr>
        <p:spPr>
          <a:xfrm>
            <a:off x="1828800" y="2114550"/>
            <a:ext cx="5486400" cy="91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87" name="Google Shape;87;p5"/>
          <p:cNvSpPr txBox="1">
            <a:spLocks noGrp="1"/>
          </p:cNvSpPr>
          <p:nvPr>
            <p:ph type="title" idx="2"/>
          </p:nvPr>
        </p:nvSpPr>
        <p:spPr>
          <a:xfrm>
            <a:off x="947550" y="679350"/>
            <a:ext cx="1368300" cy="137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88" name="Google Shape;88;p5"/>
          <p:cNvSpPr txBox="1">
            <a:spLocks noGrp="1"/>
          </p:cNvSpPr>
          <p:nvPr>
            <p:ph type="subTitle" idx="1"/>
          </p:nvPr>
        </p:nvSpPr>
        <p:spPr>
          <a:xfrm>
            <a:off x="2286000" y="3952891"/>
            <a:ext cx="4572000" cy="45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pic>
        <p:nvPicPr>
          <p:cNvPr id="90" name="Google Shape;90;p6"/>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91" name="Google Shape;91;p6"/>
          <p:cNvGrpSpPr/>
          <p:nvPr/>
        </p:nvGrpSpPr>
        <p:grpSpPr>
          <a:xfrm>
            <a:off x="274200" y="274200"/>
            <a:ext cx="8687100" cy="4686600"/>
            <a:chOff x="274200" y="274200"/>
            <a:chExt cx="8687100" cy="4686600"/>
          </a:xfrm>
        </p:grpSpPr>
        <p:sp>
          <p:nvSpPr>
            <p:cNvPr id="92" name="Google Shape;92;p6"/>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 name="Google Shape;93;p6"/>
            <p:cNvGrpSpPr/>
            <p:nvPr/>
          </p:nvGrpSpPr>
          <p:grpSpPr>
            <a:xfrm>
              <a:off x="274200" y="274200"/>
              <a:ext cx="8595900" cy="4595100"/>
              <a:chOff x="274200" y="274200"/>
              <a:chExt cx="8595900" cy="4595100"/>
            </a:xfrm>
          </p:grpSpPr>
          <p:grpSp>
            <p:nvGrpSpPr>
              <p:cNvPr id="94" name="Google Shape;94;p6"/>
              <p:cNvGrpSpPr/>
              <p:nvPr/>
            </p:nvGrpSpPr>
            <p:grpSpPr>
              <a:xfrm>
                <a:off x="274200" y="274200"/>
                <a:ext cx="8595900" cy="4595100"/>
                <a:chOff x="274200" y="274200"/>
                <a:chExt cx="8595900" cy="4595100"/>
              </a:xfrm>
            </p:grpSpPr>
            <p:sp>
              <p:nvSpPr>
                <p:cNvPr id="95" name="Google Shape;95;p6"/>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6" name="Google Shape;96;p6"/>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97" name="Google Shape;97;p6"/>
              <p:cNvGrpSpPr/>
              <p:nvPr/>
            </p:nvGrpSpPr>
            <p:grpSpPr>
              <a:xfrm>
                <a:off x="8595300" y="365550"/>
                <a:ext cx="183000" cy="183000"/>
                <a:chOff x="8225400" y="367488"/>
                <a:chExt cx="183000" cy="183000"/>
              </a:xfrm>
            </p:grpSpPr>
            <p:cxnSp>
              <p:nvCxnSpPr>
                <p:cNvPr id="98" name="Google Shape;98;p6"/>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99" name="Google Shape;99;p6"/>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100" name="Google Shape;100;p6"/>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1" name="Google Shape;101;p6"/>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102" name="Google Shape;102;p6"/>
          <p:cNvSpPr txBox="1">
            <a:spLocks noGrp="1"/>
          </p:cNvSpPr>
          <p:nvPr>
            <p:ph type="title"/>
          </p:nvPr>
        </p:nvSpPr>
        <p:spPr>
          <a:xfrm>
            <a:off x="715125" y="731525"/>
            <a:ext cx="7713900" cy="68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3"/>
        <p:cNvGrpSpPr/>
        <p:nvPr/>
      </p:nvGrpSpPr>
      <p:grpSpPr>
        <a:xfrm>
          <a:off x="0" y="0"/>
          <a:ext cx="0" cy="0"/>
          <a:chOff x="0" y="0"/>
          <a:chExt cx="0" cy="0"/>
        </a:xfrm>
      </p:grpSpPr>
      <p:pic>
        <p:nvPicPr>
          <p:cNvPr id="104" name="Google Shape;104;p7"/>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105" name="Google Shape;105;p7"/>
          <p:cNvGrpSpPr/>
          <p:nvPr/>
        </p:nvGrpSpPr>
        <p:grpSpPr>
          <a:xfrm>
            <a:off x="274200" y="274200"/>
            <a:ext cx="8687100" cy="4686600"/>
            <a:chOff x="274200" y="274200"/>
            <a:chExt cx="8687100" cy="4686600"/>
          </a:xfrm>
        </p:grpSpPr>
        <p:sp>
          <p:nvSpPr>
            <p:cNvPr id="106" name="Google Shape;106;p7"/>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7" name="Google Shape;107;p7"/>
            <p:cNvGrpSpPr/>
            <p:nvPr/>
          </p:nvGrpSpPr>
          <p:grpSpPr>
            <a:xfrm>
              <a:off x="274200" y="274200"/>
              <a:ext cx="8595900" cy="4595100"/>
              <a:chOff x="274200" y="274200"/>
              <a:chExt cx="8595900" cy="4595100"/>
            </a:xfrm>
          </p:grpSpPr>
          <p:grpSp>
            <p:nvGrpSpPr>
              <p:cNvPr id="108" name="Google Shape;108;p7"/>
              <p:cNvGrpSpPr/>
              <p:nvPr/>
            </p:nvGrpSpPr>
            <p:grpSpPr>
              <a:xfrm>
                <a:off x="274200" y="274200"/>
                <a:ext cx="8595900" cy="4595100"/>
                <a:chOff x="274200" y="274200"/>
                <a:chExt cx="8595900" cy="4595100"/>
              </a:xfrm>
            </p:grpSpPr>
            <p:sp>
              <p:nvSpPr>
                <p:cNvPr id="109" name="Google Shape;109;p7"/>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 name="Google Shape;110;p7"/>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111" name="Google Shape;111;p7"/>
              <p:cNvGrpSpPr/>
              <p:nvPr/>
            </p:nvGrpSpPr>
            <p:grpSpPr>
              <a:xfrm>
                <a:off x="8595300" y="365550"/>
                <a:ext cx="183000" cy="183000"/>
                <a:chOff x="8225400" y="367488"/>
                <a:chExt cx="183000" cy="183000"/>
              </a:xfrm>
            </p:grpSpPr>
            <p:cxnSp>
              <p:nvCxnSpPr>
                <p:cNvPr id="112" name="Google Shape;112;p7"/>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113" name="Google Shape;113;p7"/>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114" name="Google Shape;114;p7"/>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7"/>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116" name="Google Shape;116;p7"/>
          <p:cNvSpPr txBox="1">
            <a:spLocks noGrp="1"/>
          </p:cNvSpPr>
          <p:nvPr>
            <p:ph type="title"/>
          </p:nvPr>
        </p:nvSpPr>
        <p:spPr>
          <a:xfrm>
            <a:off x="713232" y="731520"/>
            <a:ext cx="7717500" cy="68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17" name="Google Shape;117;p7"/>
          <p:cNvSpPr txBox="1">
            <a:spLocks noGrp="1"/>
          </p:cNvSpPr>
          <p:nvPr>
            <p:ph type="subTitle" idx="1"/>
          </p:nvPr>
        </p:nvSpPr>
        <p:spPr>
          <a:xfrm>
            <a:off x="780350" y="2571436"/>
            <a:ext cx="2197200" cy="54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8" name="Google Shape;118;p7"/>
          <p:cNvSpPr txBox="1">
            <a:spLocks noGrp="1"/>
          </p:cNvSpPr>
          <p:nvPr>
            <p:ph type="subTitle" idx="2"/>
          </p:nvPr>
        </p:nvSpPr>
        <p:spPr>
          <a:xfrm>
            <a:off x="781700" y="3053825"/>
            <a:ext cx="2194500" cy="118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9" name="Google Shape;119;p7"/>
          <p:cNvSpPr txBox="1">
            <a:spLocks noGrp="1"/>
          </p:cNvSpPr>
          <p:nvPr>
            <p:ph type="subTitle" idx="3"/>
          </p:nvPr>
        </p:nvSpPr>
        <p:spPr>
          <a:xfrm>
            <a:off x="3474800" y="3053825"/>
            <a:ext cx="2194500" cy="118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0" name="Google Shape;120;p7"/>
          <p:cNvSpPr txBox="1">
            <a:spLocks noGrp="1"/>
          </p:cNvSpPr>
          <p:nvPr>
            <p:ph type="subTitle" idx="4"/>
          </p:nvPr>
        </p:nvSpPr>
        <p:spPr>
          <a:xfrm>
            <a:off x="6167776" y="3053833"/>
            <a:ext cx="2194500" cy="118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1" name="Google Shape;121;p7"/>
          <p:cNvSpPr txBox="1">
            <a:spLocks noGrp="1"/>
          </p:cNvSpPr>
          <p:nvPr>
            <p:ph type="subTitle" idx="5"/>
          </p:nvPr>
        </p:nvSpPr>
        <p:spPr>
          <a:xfrm>
            <a:off x="3474800" y="2571425"/>
            <a:ext cx="2194500" cy="54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2" name="Google Shape;122;p7"/>
          <p:cNvSpPr txBox="1">
            <a:spLocks noGrp="1"/>
          </p:cNvSpPr>
          <p:nvPr>
            <p:ph type="subTitle" idx="6"/>
          </p:nvPr>
        </p:nvSpPr>
        <p:spPr>
          <a:xfrm>
            <a:off x="6167776" y="2571426"/>
            <a:ext cx="2194500" cy="54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23"/>
        <p:cNvGrpSpPr/>
        <p:nvPr/>
      </p:nvGrpSpPr>
      <p:grpSpPr>
        <a:xfrm>
          <a:off x="0" y="0"/>
          <a:ext cx="0" cy="0"/>
          <a:chOff x="0" y="0"/>
          <a:chExt cx="0" cy="0"/>
        </a:xfrm>
      </p:grpSpPr>
      <p:pic>
        <p:nvPicPr>
          <p:cNvPr id="124" name="Google Shape;124;p8"/>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125" name="Google Shape;125;p8"/>
          <p:cNvGrpSpPr/>
          <p:nvPr/>
        </p:nvGrpSpPr>
        <p:grpSpPr>
          <a:xfrm>
            <a:off x="274200" y="274200"/>
            <a:ext cx="8687100" cy="4686600"/>
            <a:chOff x="274200" y="274200"/>
            <a:chExt cx="8687100" cy="4686600"/>
          </a:xfrm>
        </p:grpSpPr>
        <p:sp>
          <p:nvSpPr>
            <p:cNvPr id="126" name="Google Shape;126;p8"/>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 name="Google Shape;127;p8"/>
            <p:cNvGrpSpPr/>
            <p:nvPr/>
          </p:nvGrpSpPr>
          <p:grpSpPr>
            <a:xfrm>
              <a:off x="274200" y="274200"/>
              <a:ext cx="8595900" cy="4595100"/>
              <a:chOff x="274200" y="274200"/>
              <a:chExt cx="8595900" cy="4595100"/>
            </a:xfrm>
          </p:grpSpPr>
          <p:grpSp>
            <p:nvGrpSpPr>
              <p:cNvPr id="128" name="Google Shape;128;p8"/>
              <p:cNvGrpSpPr/>
              <p:nvPr/>
            </p:nvGrpSpPr>
            <p:grpSpPr>
              <a:xfrm>
                <a:off x="274200" y="274200"/>
                <a:ext cx="8595900" cy="4595100"/>
                <a:chOff x="274200" y="274200"/>
                <a:chExt cx="8595900" cy="4595100"/>
              </a:xfrm>
            </p:grpSpPr>
            <p:sp>
              <p:nvSpPr>
                <p:cNvPr id="129" name="Google Shape;129;p8"/>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0" name="Google Shape;130;p8"/>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131" name="Google Shape;131;p8"/>
              <p:cNvGrpSpPr/>
              <p:nvPr/>
            </p:nvGrpSpPr>
            <p:grpSpPr>
              <a:xfrm>
                <a:off x="8595300" y="365550"/>
                <a:ext cx="183000" cy="183000"/>
                <a:chOff x="8225400" y="367488"/>
                <a:chExt cx="183000" cy="183000"/>
              </a:xfrm>
            </p:grpSpPr>
            <p:cxnSp>
              <p:nvCxnSpPr>
                <p:cNvPr id="132" name="Google Shape;132;p8"/>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133" name="Google Shape;133;p8"/>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134" name="Google Shape;134;p8"/>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5" name="Google Shape;135;p8"/>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136" name="Google Shape;136;p8"/>
          <p:cNvSpPr txBox="1">
            <a:spLocks noGrp="1"/>
          </p:cNvSpPr>
          <p:nvPr>
            <p:ph type="title"/>
          </p:nvPr>
        </p:nvSpPr>
        <p:spPr>
          <a:xfrm>
            <a:off x="715100" y="731400"/>
            <a:ext cx="7713900" cy="68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7" name="Google Shape;137;p8"/>
          <p:cNvSpPr txBox="1">
            <a:spLocks noGrp="1"/>
          </p:cNvSpPr>
          <p:nvPr>
            <p:ph type="subTitle" idx="1"/>
          </p:nvPr>
        </p:nvSpPr>
        <p:spPr>
          <a:xfrm>
            <a:off x="5918599" y="3396625"/>
            <a:ext cx="2377500" cy="54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8" name="Google Shape;138;p8"/>
          <p:cNvSpPr txBox="1">
            <a:spLocks noGrp="1"/>
          </p:cNvSpPr>
          <p:nvPr>
            <p:ph type="subTitle" idx="2"/>
          </p:nvPr>
        </p:nvSpPr>
        <p:spPr>
          <a:xfrm>
            <a:off x="5918599" y="3855625"/>
            <a:ext cx="237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9" name="Google Shape;139;p8"/>
          <p:cNvSpPr txBox="1">
            <a:spLocks noGrp="1"/>
          </p:cNvSpPr>
          <p:nvPr>
            <p:ph type="subTitle" idx="3"/>
          </p:nvPr>
        </p:nvSpPr>
        <p:spPr>
          <a:xfrm>
            <a:off x="1878800" y="2263125"/>
            <a:ext cx="237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0" name="Google Shape;140;p8"/>
          <p:cNvSpPr txBox="1">
            <a:spLocks noGrp="1"/>
          </p:cNvSpPr>
          <p:nvPr>
            <p:ph type="subTitle" idx="4"/>
          </p:nvPr>
        </p:nvSpPr>
        <p:spPr>
          <a:xfrm>
            <a:off x="1878800" y="3855634"/>
            <a:ext cx="237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 name="Google Shape;141;p8"/>
          <p:cNvSpPr txBox="1">
            <a:spLocks noGrp="1"/>
          </p:cNvSpPr>
          <p:nvPr>
            <p:ph type="subTitle" idx="5"/>
          </p:nvPr>
        </p:nvSpPr>
        <p:spPr>
          <a:xfrm>
            <a:off x="5918599" y="2260100"/>
            <a:ext cx="23775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2" name="Google Shape;142;p8"/>
          <p:cNvSpPr txBox="1">
            <a:spLocks noGrp="1"/>
          </p:cNvSpPr>
          <p:nvPr>
            <p:ph type="subTitle" idx="6"/>
          </p:nvPr>
        </p:nvSpPr>
        <p:spPr>
          <a:xfrm>
            <a:off x="1878800" y="3396625"/>
            <a:ext cx="2377500" cy="54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3" name="Google Shape;143;p8"/>
          <p:cNvSpPr txBox="1">
            <a:spLocks noGrp="1"/>
          </p:cNvSpPr>
          <p:nvPr>
            <p:ph type="subTitle" idx="7"/>
          </p:nvPr>
        </p:nvSpPr>
        <p:spPr>
          <a:xfrm>
            <a:off x="1878800" y="1801544"/>
            <a:ext cx="2377500" cy="54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4" name="Google Shape;144;p8"/>
          <p:cNvSpPr txBox="1">
            <a:spLocks noGrp="1"/>
          </p:cNvSpPr>
          <p:nvPr>
            <p:ph type="subTitle" idx="8"/>
          </p:nvPr>
        </p:nvSpPr>
        <p:spPr>
          <a:xfrm>
            <a:off x="5918599" y="1804550"/>
            <a:ext cx="2377500" cy="548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5"/>
        <p:cNvGrpSpPr/>
        <p:nvPr/>
      </p:nvGrpSpPr>
      <p:grpSpPr>
        <a:xfrm>
          <a:off x="0" y="0"/>
          <a:ext cx="0" cy="0"/>
          <a:chOff x="0" y="0"/>
          <a:chExt cx="0" cy="0"/>
        </a:xfrm>
      </p:grpSpPr>
      <p:pic>
        <p:nvPicPr>
          <p:cNvPr id="146" name="Google Shape;146;p9"/>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147" name="Google Shape;147;p9"/>
          <p:cNvGrpSpPr/>
          <p:nvPr/>
        </p:nvGrpSpPr>
        <p:grpSpPr>
          <a:xfrm>
            <a:off x="274200" y="274200"/>
            <a:ext cx="8687100" cy="4686600"/>
            <a:chOff x="274200" y="274200"/>
            <a:chExt cx="8687100" cy="4686600"/>
          </a:xfrm>
        </p:grpSpPr>
        <p:sp>
          <p:nvSpPr>
            <p:cNvPr id="148" name="Google Shape;148;p9"/>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9" name="Google Shape;149;p9"/>
            <p:cNvGrpSpPr/>
            <p:nvPr/>
          </p:nvGrpSpPr>
          <p:grpSpPr>
            <a:xfrm>
              <a:off x="274200" y="274200"/>
              <a:ext cx="8595900" cy="4595100"/>
              <a:chOff x="274200" y="274200"/>
              <a:chExt cx="8595900" cy="4595100"/>
            </a:xfrm>
          </p:grpSpPr>
          <p:grpSp>
            <p:nvGrpSpPr>
              <p:cNvPr id="150" name="Google Shape;150;p9"/>
              <p:cNvGrpSpPr/>
              <p:nvPr/>
            </p:nvGrpSpPr>
            <p:grpSpPr>
              <a:xfrm>
                <a:off x="274200" y="274200"/>
                <a:ext cx="8595900" cy="4595100"/>
                <a:chOff x="274200" y="274200"/>
                <a:chExt cx="8595900" cy="4595100"/>
              </a:xfrm>
            </p:grpSpPr>
            <p:sp>
              <p:nvSpPr>
                <p:cNvPr id="151" name="Google Shape;151;p9"/>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2" name="Google Shape;152;p9"/>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153" name="Google Shape;153;p9"/>
              <p:cNvGrpSpPr/>
              <p:nvPr/>
            </p:nvGrpSpPr>
            <p:grpSpPr>
              <a:xfrm>
                <a:off x="8595300" y="365550"/>
                <a:ext cx="183000" cy="183000"/>
                <a:chOff x="8225400" y="367488"/>
                <a:chExt cx="183000" cy="183000"/>
              </a:xfrm>
            </p:grpSpPr>
            <p:cxnSp>
              <p:nvCxnSpPr>
                <p:cNvPr id="154" name="Google Shape;154;p9"/>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155" name="Google Shape;155;p9"/>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156" name="Google Shape;156;p9"/>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7" name="Google Shape;157;p9"/>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158" name="Google Shape;158;p9"/>
          <p:cNvSpPr txBox="1">
            <a:spLocks noGrp="1"/>
          </p:cNvSpPr>
          <p:nvPr>
            <p:ph type="title"/>
          </p:nvPr>
        </p:nvSpPr>
        <p:spPr>
          <a:xfrm>
            <a:off x="715100" y="731525"/>
            <a:ext cx="7713900" cy="68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59" name="Google Shape;159;p9"/>
          <p:cNvSpPr txBox="1">
            <a:spLocks noGrp="1"/>
          </p:cNvSpPr>
          <p:nvPr>
            <p:ph type="subTitle" idx="1"/>
          </p:nvPr>
        </p:nvSpPr>
        <p:spPr>
          <a:xfrm>
            <a:off x="3474800" y="2261076"/>
            <a:ext cx="21945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0" name="Google Shape;160;p9"/>
          <p:cNvSpPr txBox="1">
            <a:spLocks noGrp="1"/>
          </p:cNvSpPr>
          <p:nvPr>
            <p:ph type="subTitle" idx="2"/>
          </p:nvPr>
        </p:nvSpPr>
        <p:spPr>
          <a:xfrm>
            <a:off x="6166650" y="2261076"/>
            <a:ext cx="21945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1" name="Google Shape;161;p9"/>
          <p:cNvSpPr txBox="1">
            <a:spLocks noGrp="1"/>
          </p:cNvSpPr>
          <p:nvPr>
            <p:ph type="subTitle" idx="3"/>
          </p:nvPr>
        </p:nvSpPr>
        <p:spPr>
          <a:xfrm>
            <a:off x="3474308" y="3853932"/>
            <a:ext cx="21945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2" name="Google Shape;162;p9"/>
          <p:cNvSpPr txBox="1">
            <a:spLocks noGrp="1"/>
          </p:cNvSpPr>
          <p:nvPr>
            <p:ph type="subTitle" idx="4"/>
          </p:nvPr>
        </p:nvSpPr>
        <p:spPr>
          <a:xfrm>
            <a:off x="781538" y="2261076"/>
            <a:ext cx="21945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3" name="Google Shape;163;p9"/>
          <p:cNvSpPr txBox="1">
            <a:spLocks noGrp="1"/>
          </p:cNvSpPr>
          <p:nvPr>
            <p:ph type="subTitle" idx="5"/>
          </p:nvPr>
        </p:nvSpPr>
        <p:spPr>
          <a:xfrm>
            <a:off x="781548" y="3853932"/>
            <a:ext cx="21945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4" name="Google Shape;164;p9"/>
          <p:cNvSpPr txBox="1">
            <a:spLocks noGrp="1"/>
          </p:cNvSpPr>
          <p:nvPr>
            <p:ph type="subTitle" idx="6"/>
          </p:nvPr>
        </p:nvSpPr>
        <p:spPr>
          <a:xfrm>
            <a:off x="6168018" y="3853932"/>
            <a:ext cx="2194500" cy="640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5" name="Google Shape;165;p9"/>
          <p:cNvSpPr txBox="1">
            <a:spLocks noGrp="1"/>
          </p:cNvSpPr>
          <p:nvPr>
            <p:ph type="subTitle" idx="7"/>
          </p:nvPr>
        </p:nvSpPr>
        <p:spPr>
          <a:xfrm>
            <a:off x="3474750" y="1803550"/>
            <a:ext cx="2194500" cy="54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6" name="Google Shape;166;p9"/>
          <p:cNvSpPr txBox="1">
            <a:spLocks noGrp="1"/>
          </p:cNvSpPr>
          <p:nvPr>
            <p:ph type="subTitle" idx="8"/>
          </p:nvPr>
        </p:nvSpPr>
        <p:spPr>
          <a:xfrm>
            <a:off x="6166650" y="1803550"/>
            <a:ext cx="2194500" cy="54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7" name="Google Shape;167;p9"/>
          <p:cNvSpPr txBox="1">
            <a:spLocks noGrp="1"/>
          </p:cNvSpPr>
          <p:nvPr>
            <p:ph type="subTitle" idx="9"/>
          </p:nvPr>
        </p:nvSpPr>
        <p:spPr>
          <a:xfrm>
            <a:off x="3475767" y="3401300"/>
            <a:ext cx="2192700" cy="54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8" name="Google Shape;168;p9"/>
          <p:cNvSpPr txBox="1">
            <a:spLocks noGrp="1"/>
          </p:cNvSpPr>
          <p:nvPr>
            <p:ph type="subTitle" idx="13"/>
          </p:nvPr>
        </p:nvSpPr>
        <p:spPr>
          <a:xfrm>
            <a:off x="781538" y="1803550"/>
            <a:ext cx="2194500" cy="54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9" name="Google Shape;169;p9"/>
          <p:cNvSpPr txBox="1">
            <a:spLocks noGrp="1"/>
          </p:cNvSpPr>
          <p:nvPr>
            <p:ph type="subTitle" idx="14"/>
          </p:nvPr>
        </p:nvSpPr>
        <p:spPr>
          <a:xfrm>
            <a:off x="781552" y="3401312"/>
            <a:ext cx="2194500" cy="54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0" name="Google Shape;170;p9"/>
          <p:cNvSpPr txBox="1">
            <a:spLocks noGrp="1"/>
          </p:cNvSpPr>
          <p:nvPr>
            <p:ph type="subTitle" idx="15"/>
          </p:nvPr>
        </p:nvSpPr>
        <p:spPr>
          <a:xfrm>
            <a:off x="6168018" y="3401300"/>
            <a:ext cx="2194500" cy="54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71"/>
        <p:cNvGrpSpPr/>
        <p:nvPr/>
      </p:nvGrpSpPr>
      <p:grpSpPr>
        <a:xfrm>
          <a:off x="0" y="0"/>
          <a:ext cx="0" cy="0"/>
          <a:chOff x="0" y="0"/>
          <a:chExt cx="0" cy="0"/>
        </a:xfrm>
      </p:grpSpPr>
      <p:pic>
        <p:nvPicPr>
          <p:cNvPr id="172" name="Google Shape;172;p10"/>
          <p:cNvPicPr preferRelativeResize="0"/>
          <p:nvPr/>
        </p:nvPicPr>
        <p:blipFill rotWithShape="1">
          <a:blip r:embed="rId2">
            <a:alphaModFix amt="20000"/>
          </a:blip>
          <a:srcRect/>
          <a:stretch/>
        </p:blipFill>
        <p:spPr>
          <a:xfrm>
            <a:off x="-91387" y="1031845"/>
            <a:ext cx="9326879" cy="4169115"/>
          </a:xfrm>
          <a:prstGeom prst="rect">
            <a:avLst/>
          </a:prstGeom>
          <a:noFill/>
          <a:ln>
            <a:noFill/>
          </a:ln>
        </p:spPr>
      </p:pic>
      <p:grpSp>
        <p:nvGrpSpPr>
          <p:cNvPr id="173" name="Google Shape;173;p10"/>
          <p:cNvGrpSpPr/>
          <p:nvPr/>
        </p:nvGrpSpPr>
        <p:grpSpPr>
          <a:xfrm>
            <a:off x="274200" y="274200"/>
            <a:ext cx="8687100" cy="4686600"/>
            <a:chOff x="274200" y="274200"/>
            <a:chExt cx="8687100" cy="4686600"/>
          </a:xfrm>
        </p:grpSpPr>
        <p:sp>
          <p:nvSpPr>
            <p:cNvPr id="174" name="Google Shape;174;p10"/>
            <p:cNvSpPr/>
            <p:nvPr/>
          </p:nvSpPr>
          <p:spPr>
            <a:xfrm>
              <a:off x="365700" y="365700"/>
              <a:ext cx="8595600" cy="4595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5" name="Google Shape;175;p10"/>
            <p:cNvGrpSpPr/>
            <p:nvPr/>
          </p:nvGrpSpPr>
          <p:grpSpPr>
            <a:xfrm>
              <a:off x="274200" y="274200"/>
              <a:ext cx="8595900" cy="4595100"/>
              <a:chOff x="274200" y="274200"/>
              <a:chExt cx="8595900" cy="4595100"/>
            </a:xfrm>
          </p:grpSpPr>
          <p:grpSp>
            <p:nvGrpSpPr>
              <p:cNvPr id="176" name="Google Shape;176;p10"/>
              <p:cNvGrpSpPr/>
              <p:nvPr/>
            </p:nvGrpSpPr>
            <p:grpSpPr>
              <a:xfrm>
                <a:off x="274200" y="274200"/>
                <a:ext cx="8595900" cy="4595100"/>
                <a:chOff x="274200" y="274200"/>
                <a:chExt cx="8595900" cy="4595100"/>
              </a:xfrm>
            </p:grpSpPr>
            <p:sp>
              <p:nvSpPr>
                <p:cNvPr id="177" name="Google Shape;177;p10"/>
                <p:cNvSpPr/>
                <p:nvPr/>
              </p:nvSpPr>
              <p:spPr>
                <a:xfrm>
                  <a:off x="274200" y="274200"/>
                  <a:ext cx="8595600" cy="4595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8" name="Google Shape;178;p10"/>
                <p:cNvCxnSpPr/>
                <p:nvPr/>
              </p:nvCxnSpPr>
              <p:spPr>
                <a:xfrm>
                  <a:off x="274200" y="639909"/>
                  <a:ext cx="8595900" cy="0"/>
                </a:xfrm>
                <a:prstGeom prst="straightConnector1">
                  <a:avLst/>
                </a:prstGeom>
                <a:noFill/>
                <a:ln w="28575" cap="flat" cmpd="sng">
                  <a:solidFill>
                    <a:schemeClr val="dk1"/>
                  </a:solidFill>
                  <a:prstDash val="solid"/>
                  <a:round/>
                  <a:headEnd type="none" w="sm" len="sm"/>
                  <a:tailEnd type="none" w="sm" len="sm"/>
                </a:ln>
              </p:spPr>
            </p:cxnSp>
          </p:grpSp>
          <p:grpSp>
            <p:nvGrpSpPr>
              <p:cNvPr id="179" name="Google Shape;179;p10"/>
              <p:cNvGrpSpPr/>
              <p:nvPr/>
            </p:nvGrpSpPr>
            <p:grpSpPr>
              <a:xfrm>
                <a:off x="8595300" y="365550"/>
                <a:ext cx="183000" cy="183000"/>
                <a:chOff x="8225400" y="367488"/>
                <a:chExt cx="183000" cy="183000"/>
              </a:xfrm>
            </p:grpSpPr>
            <p:cxnSp>
              <p:nvCxnSpPr>
                <p:cNvPr id="180" name="Google Shape;180;p10"/>
                <p:cNvCxnSpPr/>
                <p:nvPr/>
              </p:nvCxnSpPr>
              <p:spPr>
                <a:xfrm>
                  <a:off x="8225400" y="367488"/>
                  <a:ext cx="183000" cy="183000"/>
                </a:xfrm>
                <a:prstGeom prst="straightConnector1">
                  <a:avLst/>
                </a:prstGeom>
                <a:noFill/>
                <a:ln w="28575" cap="flat" cmpd="sng">
                  <a:solidFill>
                    <a:schemeClr val="dk1"/>
                  </a:solidFill>
                  <a:prstDash val="solid"/>
                  <a:round/>
                  <a:headEnd type="none" w="sm" len="sm"/>
                  <a:tailEnd type="none" w="sm" len="sm"/>
                </a:ln>
              </p:spPr>
            </p:cxnSp>
            <p:cxnSp>
              <p:nvCxnSpPr>
                <p:cNvPr id="181" name="Google Shape;181;p10"/>
                <p:cNvCxnSpPr/>
                <p:nvPr/>
              </p:nvCxnSpPr>
              <p:spPr>
                <a:xfrm rot="5400000">
                  <a:off x="8225400" y="367488"/>
                  <a:ext cx="183000" cy="183000"/>
                </a:xfrm>
                <a:prstGeom prst="straightConnector1">
                  <a:avLst/>
                </a:prstGeom>
                <a:noFill/>
                <a:ln w="28575" cap="flat" cmpd="sng">
                  <a:solidFill>
                    <a:schemeClr val="dk1"/>
                  </a:solidFill>
                  <a:prstDash val="solid"/>
                  <a:round/>
                  <a:headEnd type="none" w="sm" len="sm"/>
                  <a:tailEnd type="none" w="sm" len="sm"/>
                </a:ln>
              </p:spPr>
            </p:cxnSp>
          </p:grpSp>
          <p:sp>
            <p:nvSpPr>
              <p:cNvPr id="182" name="Google Shape;182;p10"/>
              <p:cNvSpPr/>
              <p:nvPr/>
            </p:nvSpPr>
            <p:spPr>
              <a:xfrm>
                <a:off x="8275200" y="365550"/>
                <a:ext cx="183000" cy="183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3" name="Google Shape;183;p10"/>
              <p:cNvCxnSpPr/>
              <p:nvPr/>
            </p:nvCxnSpPr>
            <p:spPr>
              <a:xfrm>
                <a:off x="7925099" y="548550"/>
                <a:ext cx="213000" cy="0"/>
              </a:xfrm>
              <a:prstGeom prst="straightConnector1">
                <a:avLst/>
              </a:prstGeom>
              <a:noFill/>
              <a:ln w="28575" cap="flat" cmpd="sng">
                <a:solidFill>
                  <a:schemeClr val="dk1"/>
                </a:solidFill>
                <a:prstDash val="solid"/>
                <a:round/>
                <a:headEnd type="none" w="sm" len="sm"/>
                <a:tailEnd type="none" w="sm" len="sm"/>
              </a:ln>
            </p:spPr>
          </p:cxnSp>
        </p:grpSp>
      </p:grpSp>
      <p:sp>
        <p:nvSpPr>
          <p:cNvPr id="184" name="Google Shape;184;p10"/>
          <p:cNvSpPr txBox="1">
            <a:spLocks noGrp="1"/>
          </p:cNvSpPr>
          <p:nvPr>
            <p:ph type="title"/>
          </p:nvPr>
        </p:nvSpPr>
        <p:spPr>
          <a:xfrm>
            <a:off x="715100" y="731525"/>
            <a:ext cx="7715700" cy="68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85" name="Google Shape;185;p10"/>
          <p:cNvSpPr txBox="1">
            <a:spLocks noGrp="1"/>
          </p:cNvSpPr>
          <p:nvPr>
            <p:ph type="subTitle" idx="1"/>
          </p:nvPr>
        </p:nvSpPr>
        <p:spPr>
          <a:xfrm>
            <a:off x="3408500" y="2103624"/>
            <a:ext cx="5020200" cy="50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6" name="Google Shape;186;p10"/>
          <p:cNvSpPr txBox="1">
            <a:spLocks noGrp="1"/>
          </p:cNvSpPr>
          <p:nvPr>
            <p:ph type="subTitle" idx="2"/>
          </p:nvPr>
        </p:nvSpPr>
        <p:spPr>
          <a:xfrm>
            <a:off x="3408500" y="3104632"/>
            <a:ext cx="5020200" cy="50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7" name="Google Shape;187;p10"/>
          <p:cNvSpPr txBox="1">
            <a:spLocks noGrp="1"/>
          </p:cNvSpPr>
          <p:nvPr>
            <p:ph type="subTitle" idx="3"/>
          </p:nvPr>
        </p:nvSpPr>
        <p:spPr>
          <a:xfrm>
            <a:off x="3408200" y="4105448"/>
            <a:ext cx="5020800" cy="50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Rubik Black"/>
                <a:ea typeface="Rubik Black"/>
                <a:cs typeface="Rubik Black"/>
                <a:sym typeface="Rubik Black"/>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8" name="Google Shape;188;p10"/>
          <p:cNvSpPr txBox="1">
            <a:spLocks noGrp="1"/>
          </p:cNvSpPr>
          <p:nvPr>
            <p:ph type="subTitle" idx="4"/>
          </p:nvPr>
        </p:nvSpPr>
        <p:spPr>
          <a:xfrm>
            <a:off x="3408500" y="1600325"/>
            <a:ext cx="5020200" cy="59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9" name="Google Shape;189;p10"/>
          <p:cNvSpPr txBox="1">
            <a:spLocks noGrp="1"/>
          </p:cNvSpPr>
          <p:nvPr>
            <p:ph type="subTitle" idx="5"/>
          </p:nvPr>
        </p:nvSpPr>
        <p:spPr>
          <a:xfrm>
            <a:off x="3408500" y="2601333"/>
            <a:ext cx="5020200" cy="59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0" name="Google Shape;190;p10"/>
          <p:cNvSpPr txBox="1">
            <a:spLocks noGrp="1"/>
          </p:cNvSpPr>
          <p:nvPr>
            <p:ph type="subTitle" idx="6"/>
          </p:nvPr>
        </p:nvSpPr>
        <p:spPr>
          <a:xfrm>
            <a:off x="3408200" y="3602149"/>
            <a:ext cx="5020800" cy="59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Rubik Black"/>
              <a:buNone/>
              <a:defRPr sz="3500" b="0" i="0" u="none" strike="noStrike" cap="none">
                <a:solidFill>
                  <a:schemeClr val="dk1"/>
                </a:solidFill>
                <a:latin typeface="Rubik Black"/>
                <a:ea typeface="Rubik Black"/>
                <a:cs typeface="Rubik Black"/>
                <a:sym typeface="Rubik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1620">
          <p15:clr>
            <a:srgbClr val="EA4335"/>
          </p15:clr>
        </p15:guide>
        <p15:guide id="7" pos="173">
          <p15:clr>
            <a:srgbClr val="EA4335"/>
          </p15:clr>
        </p15:guide>
        <p15:guide id="8" orient="horz" pos="173">
          <p15:clr>
            <a:srgbClr val="EA4335"/>
          </p15:clr>
        </p15:guide>
        <p15:guide id="9" pos="5587">
          <p15:clr>
            <a:srgbClr val="EA4335"/>
          </p15:clr>
        </p15:guide>
        <p15:guide id="10" orient="horz" pos="306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www.scaler.com/topics/difference-between-html-and-cs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5"/>
          <p:cNvSpPr txBox="1">
            <a:spLocks noGrp="1"/>
          </p:cNvSpPr>
          <p:nvPr>
            <p:ph type="ctrTitle"/>
          </p:nvPr>
        </p:nvSpPr>
        <p:spPr>
          <a:xfrm>
            <a:off x="1828800" y="1174903"/>
            <a:ext cx="5486400" cy="246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a:t>Lets React</a:t>
            </a:r>
            <a:endParaRPr/>
          </a:p>
        </p:txBody>
      </p:sp>
      <p:sp>
        <p:nvSpPr>
          <p:cNvPr id="383" name="Google Shape;383;p25"/>
          <p:cNvSpPr txBox="1">
            <a:spLocks noGrp="1"/>
          </p:cNvSpPr>
          <p:nvPr>
            <p:ph type="subTitle" idx="1"/>
          </p:nvPr>
        </p:nvSpPr>
        <p:spPr>
          <a:xfrm>
            <a:off x="1828800" y="3877100"/>
            <a:ext cx="5486400" cy="365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A 2 hour workshop to get you started on your react journey</a:t>
            </a:r>
            <a:endParaRPr/>
          </a:p>
        </p:txBody>
      </p:sp>
      <p:sp>
        <p:nvSpPr>
          <p:cNvPr id="384" name="Google Shape;384;p25"/>
          <p:cNvSpPr/>
          <p:nvPr/>
        </p:nvSpPr>
        <p:spPr>
          <a:xfrm rot="-2700000">
            <a:off x="7125203" y="4050192"/>
            <a:ext cx="365716" cy="365716"/>
          </a:xfrm>
          <a:prstGeom prst="up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5" name="Google Shape;385;p25"/>
          <p:cNvGrpSpPr/>
          <p:nvPr/>
        </p:nvGrpSpPr>
        <p:grpSpPr>
          <a:xfrm>
            <a:off x="136938" y="2571748"/>
            <a:ext cx="1827475" cy="1051350"/>
            <a:chOff x="274188" y="1278048"/>
            <a:chExt cx="1827475" cy="1051350"/>
          </a:xfrm>
        </p:grpSpPr>
        <p:sp>
          <p:nvSpPr>
            <p:cNvPr id="386" name="Google Shape;386;p25"/>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7" name="Google Shape;387;p25"/>
            <p:cNvGrpSpPr/>
            <p:nvPr/>
          </p:nvGrpSpPr>
          <p:grpSpPr>
            <a:xfrm>
              <a:off x="274188" y="1278048"/>
              <a:ext cx="1737300" cy="960000"/>
              <a:chOff x="7146475" y="2190661"/>
              <a:chExt cx="1737300" cy="960000"/>
            </a:xfrm>
          </p:grpSpPr>
          <p:sp>
            <p:nvSpPr>
              <p:cNvPr id="388" name="Google Shape;388;p25"/>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9" name="Google Shape;389;p25"/>
              <p:cNvCxnSpPr/>
              <p:nvPr/>
            </p:nvCxnSpPr>
            <p:spPr>
              <a:xfrm>
                <a:off x="7151600" y="2373361"/>
                <a:ext cx="1724700" cy="0"/>
              </a:xfrm>
              <a:prstGeom prst="straightConnector1">
                <a:avLst/>
              </a:prstGeom>
              <a:noFill/>
              <a:ln w="28575" cap="flat" cmpd="sng">
                <a:solidFill>
                  <a:schemeClr val="dk1"/>
                </a:solidFill>
                <a:prstDash val="solid"/>
                <a:round/>
                <a:headEnd type="none" w="sm" len="sm"/>
                <a:tailEnd type="none" w="sm" len="sm"/>
              </a:ln>
            </p:spPr>
          </p:cxnSp>
        </p:grpSp>
        <p:grpSp>
          <p:nvGrpSpPr>
            <p:cNvPr id="390" name="Google Shape;390;p25"/>
            <p:cNvGrpSpPr/>
            <p:nvPr/>
          </p:nvGrpSpPr>
          <p:grpSpPr>
            <a:xfrm>
              <a:off x="447057" y="1555937"/>
              <a:ext cx="1391435" cy="587426"/>
              <a:chOff x="817139" y="2952501"/>
              <a:chExt cx="1391435" cy="587426"/>
            </a:xfrm>
          </p:grpSpPr>
          <p:sp>
            <p:nvSpPr>
              <p:cNvPr id="391" name="Google Shape;391;p25"/>
              <p:cNvSpPr/>
              <p:nvPr/>
            </p:nvSpPr>
            <p:spPr>
              <a:xfrm>
                <a:off x="834354" y="3033062"/>
                <a:ext cx="328236" cy="324038"/>
              </a:xfrm>
              <a:custGeom>
                <a:avLst/>
                <a:gdLst/>
                <a:ahLst/>
                <a:cxnLst/>
                <a:rect l="l" t="t" r="r" b="b"/>
                <a:pathLst>
                  <a:path w="8732" h="8733" extrusionOk="0">
                    <a:moveTo>
                      <a:pt x="4366" y="1"/>
                    </a:moveTo>
                    <a:cubicBezTo>
                      <a:pt x="1951" y="1"/>
                      <a:pt x="0" y="1952"/>
                      <a:pt x="0" y="4366"/>
                    </a:cubicBezTo>
                    <a:cubicBezTo>
                      <a:pt x="0" y="6757"/>
                      <a:pt x="1951" y="8732"/>
                      <a:pt x="4366" y="8732"/>
                    </a:cubicBezTo>
                    <a:cubicBezTo>
                      <a:pt x="6780" y="8732"/>
                      <a:pt x="8732" y="6757"/>
                      <a:pt x="8732" y="4366"/>
                    </a:cubicBezTo>
                    <a:cubicBezTo>
                      <a:pt x="8732" y="1952"/>
                      <a:pt x="6780" y="1"/>
                      <a:pt x="4366"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5"/>
              <p:cNvSpPr/>
              <p:nvPr/>
            </p:nvSpPr>
            <p:spPr>
              <a:xfrm>
                <a:off x="817139" y="3173107"/>
                <a:ext cx="735110" cy="366820"/>
              </a:xfrm>
              <a:custGeom>
                <a:avLst/>
                <a:gdLst/>
                <a:ahLst/>
                <a:cxnLst/>
                <a:rect l="l" t="t" r="r" b="b"/>
                <a:pathLst>
                  <a:path w="19556" h="9886" extrusionOk="0">
                    <a:moveTo>
                      <a:pt x="10025" y="0"/>
                    </a:moveTo>
                    <a:cubicBezTo>
                      <a:pt x="7970" y="0"/>
                      <a:pt x="5937" y="1254"/>
                      <a:pt x="5263" y="3544"/>
                    </a:cubicBezTo>
                    <a:cubicBezTo>
                      <a:pt x="4773" y="3298"/>
                      <a:pt x="4258" y="3184"/>
                      <a:pt x="3754" y="3184"/>
                    </a:cubicBezTo>
                    <a:cubicBezTo>
                      <a:pt x="2252" y="3184"/>
                      <a:pt x="848" y="4199"/>
                      <a:pt x="482" y="5787"/>
                    </a:cubicBezTo>
                    <a:cubicBezTo>
                      <a:pt x="0" y="7884"/>
                      <a:pt x="1590" y="9886"/>
                      <a:pt x="3723" y="9886"/>
                    </a:cubicBezTo>
                    <a:cubicBezTo>
                      <a:pt x="3748" y="9886"/>
                      <a:pt x="3774" y="9885"/>
                      <a:pt x="3799" y="9885"/>
                    </a:cubicBezTo>
                    <a:lnTo>
                      <a:pt x="15531" y="9885"/>
                    </a:lnTo>
                    <a:cubicBezTo>
                      <a:pt x="17750" y="9885"/>
                      <a:pt x="19555" y="8104"/>
                      <a:pt x="19555" y="5885"/>
                    </a:cubicBezTo>
                    <a:cubicBezTo>
                      <a:pt x="19555" y="3641"/>
                      <a:pt x="17750" y="1861"/>
                      <a:pt x="15531" y="1861"/>
                    </a:cubicBezTo>
                    <a:cubicBezTo>
                      <a:pt x="15019" y="1861"/>
                      <a:pt x="14531" y="1958"/>
                      <a:pt x="14068" y="2129"/>
                    </a:cubicBezTo>
                    <a:cubicBezTo>
                      <a:pt x="13064" y="681"/>
                      <a:pt x="11538" y="0"/>
                      <a:pt x="10025"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5"/>
              <p:cNvSpPr/>
              <p:nvPr/>
            </p:nvSpPr>
            <p:spPr>
              <a:xfrm>
                <a:off x="1739143" y="2952501"/>
                <a:ext cx="162314" cy="219958"/>
              </a:xfrm>
              <a:custGeom>
                <a:avLst/>
                <a:gdLst/>
                <a:ahLst/>
                <a:cxnLst/>
                <a:rect l="l" t="t" r="r" b="b"/>
                <a:pathLst>
                  <a:path w="4318" h="5928" extrusionOk="0">
                    <a:moveTo>
                      <a:pt x="2245" y="1"/>
                    </a:moveTo>
                    <a:cubicBezTo>
                      <a:pt x="1976" y="1"/>
                      <a:pt x="1708" y="25"/>
                      <a:pt x="1440" y="99"/>
                    </a:cubicBezTo>
                    <a:cubicBezTo>
                      <a:pt x="1196" y="147"/>
                      <a:pt x="976" y="245"/>
                      <a:pt x="757" y="367"/>
                    </a:cubicBezTo>
                    <a:cubicBezTo>
                      <a:pt x="489" y="513"/>
                      <a:pt x="245" y="708"/>
                      <a:pt x="1" y="928"/>
                    </a:cubicBezTo>
                    <a:lnTo>
                      <a:pt x="854" y="1952"/>
                    </a:lnTo>
                    <a:cubicBezTo>
                      <a:pt x="1050" y="1757"/>
                      <a:pt x="1269" y="1611"/>
                      <a:pt x="1489" y="1464"/>
                    </a:cubicBezTo>
                    <a:cubicBezTo>
                      <a:pt x="1659" y="1367"/>
                      <a:pt x="1854" y="1318"/>
                      <a:pt x="2049" y="1318"/>
                    </a:cubicBezTo>
                    <a:cubicBezTo>
                      <a:pt x="2196" y="1318"/>
                      <a:pt x="2367" y="1367"/>
                      <a:pt x="2464" y="1440"/>
                    </a:cubicBezTo>
                    <a:cubicBezTo>
                      <a:pt x="2562" y="1538"/>
                      <a:pt x="2635" y="1684"/>
                      <a:pt x="2610" y="1806"/>
                    </a:cubicBezTo>
                    <a:cubicBezTo>
                      <a:pt x="2610" y="1928"/>
                      <a:pt x="2586" y="2050"/>
                      <a:pt x="2537" y="2172"/>
                    </a:cubicBezTo>
                    <a:cubicBezTo>
                      <a:pt x="2488" y="2318"/>
                      <a:pt x="2391" y="2440"/>
                      <a:pt x="2293" y="2562"/>
                    </a:cubicBezTo>
                    <a:cubicBezTo>
                      <a:pt x="2171" y="2733"/>
                      <a:pt x="1879" y="3025"/>
                      <a:pt x="1489" y="3440"/>
                    </a:cubicBezTo>
                    <a:lnTo>
                      <a:pt x="50" y="4903"/>
                    </a:lnTo>
                    <a:lnTo>
                      <a:pt x="50" y="5928"/>
                    </a:lnTo>
                    <a:lnTo>
                      <a:pt x="4318" y="5928"/>
                    </a:lnTo>
                    <a:lnTo>
                      <a:pt x="4318" y="4659"/>
                    </a:lnTo>
                    <a:lnTo>
                      <a:pt x="2098" y="4659"/>
                    </a:lnTo>
                    <a:lnTo>
                      <a:pt x="2098" y="4611"/>
                    </a:lnTo>
                    <a:cubicBezTo>
                      <a:pt x="2757" y="4050"/>
                      <a:pt x="3171" y="3635"/>
                      <a:pt x="3367" y="3440"/>
                    </a:cubicBezTo>
                    <a:cubicBezTo>
                      <a:pt x="3562" y="3245"/>
                      <a:pt x="3708" y="3050"/>
                      <a:pt x="3854" y="2830"/>
                    </a:cubicBezTo>
                    <a:cubicBezTo>
                      <a:pt x="4098" y="2464"/>
                      <a:pt x="4220" y="2025"/>
                      <a:pt x="4220" y="1611"/>
                    </a:cubicBezTo>
                    <a:cubicBezTo>
                      <a:pt x="4220" y="1294"/>
                      <a:pt x="4123" y="1025"/>
                      <a:pt x="3952" y="781"/>
                    </a:cubicBezTo>
                    <a:cubicBezTo>
                      <a:pt x="3781" y="513"/>
                      <a:pt x="3562" y="318"/>
                      <a:pt x="3269" y="196"/>
                    </a:cubicBezTo>
                    <a:cubicBezTo>
                      <a:pt x="2952" y="50"/>
                      <a:pt x="2610" y="1"/>
                      <a:pt x="22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5"/>
              <p:cNvSpPr/>
              <p:nvPr/>
            </p:nvSpPr>
            <p:spPr>
              <a:xfrm>
                <a:off x="1926175" y="2955247"/>
                <a:ext cx="129310" cy="217213"/>
              </a:xfrm>
              <a:custGeom>
                <a:avLst/>
                <a:gdLst/>
                <a:ahLst/>
                <a:cxnLst/>
                <a:rect l="l" t="t" r="r" b="b"/>
                <a:pathLst>
                  <a:path w="3440" h="5854" extrusionOk="0">
                    <a:moveTo>
                      <a:pt x="2000" y="0"/>
                    </a:moveTo>
                    <a:lnTo>
                      <a:pt x="0" y="1659"/>
                    </a:lnTo>
                    <a:lnTo>
                      <a:pt x="805" y="2659"/>
                    </a:lnTo>
                    <a:lnTo>
                      <a:pt x="1488" y="2122"/>
                    </a:lnTo>
                    <a:cubicBezTo>
                      <a:pt x="1610" y="2000"/>
                      <a:pt x="1732" y="1878"/>
                      <a:pt x="1854" y="1732"/>
                    </a:cubicBezTo>
                    <a:lnTo>
                      <a:pt x="1854" y="1732"/>
                    </a:lnTo>
                    <a:cubicBezTo>
                      <a:pt x="1829" y="2049"/>
                      <a:pt x="1829" y="2390"/>
                      <a:pt x="1829" y="2756"/>
                    </a:cubicBezTo>
                    <a:lnTo>
                      <a:pt x="1829" y="5854"/>
                    </a:lnTo>
                    <a:lnTo>
                      <a:pt x="3439" y="5854"/>
                    </a:lnTo>
                    <a:lnTo>
                      <a:pt x="34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5"/>
              <p:cNvSpPr/>
              <p:nvPr/>
            </p:nvSpPr>
            <p:spPr>
              <a:xfrm>
                <a:off x="2096669" y="2952501"/>
                <a:ext cx="111905" cy="112354"/>
              </a:xfrm>
              <a:custGeom>
                <a:avLst/>
                <a:gdLst/>
                <a:ahLst/>
                <a:cxnLst/>
                <a:rect l="l" t="t" r="r" b="b"/>
                <a:pathLst>
                  <a:path w="2977" h="3028" extrusionOk="0">
                    <a:moveTo>
                      <a:pt x="1537" y="830"/>
                    </a:moveTo>
                    <a:cubicBezTo>
                      <a:pt x="1806" y="830"/>
                      <a:pt x="1928" y="1050"/>
                      <a:pt x="1928" y="1513"/>
                    </a:cubicBezTo>
                    <a:cubicBezTo>
                      <a:pt x="1928" y="1977"/>
                      <a:pt x="1806" y="2220"/>
                      <a:pt x="1537" y="2220"/>
                    </a:cubicBezTo>
                    <a:cubicBezTo>
                      <a:pt x="1415" y="2220"/>
                      <a:pt x="1293" y="2147"/>
                      <a:pt x="1220" y="2050"/>
                    </a:cubicBezTo>
                    <a:cubicBezTo>
                      <a:pt x="1147" y="1879"/>
                      <a:pt x="1123" y="1684"/>
                      <a:pt x="1123" y="1513"/>
                    </a:cubicBezTo>
                    <a:lnTo>
                      <a:pt x="1147" y="1513"/>
                    </a:lnTo>
                    <a:cubicBezTo>
                      <a:pt x="1147" y="1050"/>
                      <a:pt x="1269" y="830"/>
                      <a:pt x="1537" y="830"/>
                    </a:cubicBezTo>
                    <a:close/>
                    <a:moveTo>
                      <a:pt x="1562" y="1"/>
                    </a:moveTo>
                    <a:cubicBezTo>
                      <a:pt x="1171" y="1"/>
                      <a:pt x="781" y="147"/>
                      <a:pt x="513" y="416"/>
                    </a:cubicBezTo>
                    <a:cubicBezTo>
                      <a:pt x="1" y="1050"/>
                      <a:pt x="1" y="1977"/>
                      <a:pt x="513" y="2611"/>
                    </a:cubicBezTo>
                    <a:cubicBezTo>
                      <a:pt x="764" y="2862"/>
                      <a:pt x="1101" y="3028"/>
                      <a:pt x="1463" y="3028"/>
                    </a:cubicBezTo>
                    <a:cubicBezTo>
                      <a:pt x="1488" y="3028"/>
                      <a:pt x="1513" y="3027"/>
                      <a:pt x="1537" y="3025"/>
                    </a:cubicBezTo>
                    <a:cubicBezTo>
                      <a:pt x="1565" y="3027"/>
                      <a:pt x="1593" y="3028"/>
                      <a:pt x="1621" y="3028"/>
                    </a:cubicBezTo>
                    <a:cubicBezTo>
                      <a:pt x="1980" y="3028"/>
                      <a:pt x="2314" y="2882"/>
                      <a:pt x="2586" y="2611"/>
                    </a:cubicBezTo>
                    <a:cubicBezTo>
                      <a:pt x="2854" y="2318"/>
                      <a:pt x="2976" y="1928"/>
                      <a:pt x="2952" y="1513"/>
                    </a:cubicBezTo>
                    <a:cubicBezTo>
                      <a:pt x="2976" y="1123"/>
                      <a:pt x="2830" y="733"/>
                      <a:pt x="2586" y="416"/>
                    </a:cubicBezTo>
                    <a:cubicBezTo>
                      <a:pt x="2318" y="147"/>
                      <a:pt x="1928" y="1"/>
                      <a:pt x="15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96" name="Google Shape;396;p25"/>
          <p:cNvSpPr/>
          <p:nvPr/>
        </p:nvSpPr>
        <p:spPr>
          <a:xfrm>
            <a:off x="1099325" y="425927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7" name="Google Shape;397;p25"/>
          <p:cNvGrpSpPr/>
          <p:nvPr/>
        </p:nvGrpSpPr>
        <p:grpSpPr>
          <a:xfrm>
            <a:off x="6761147" y="3414805"/>
            <a:ext cx="689547" cy="208288"/>
            <a:chOff x="6761147" y="3414805"/>
            <a:chExt cx="689547" cy="208288"/>
          </a:xfrm>
        </p:grpSpPr>
        <p:sp>
          <p:nvSpPr>
            <p:cNvPr id="398" name="Google Shape;398;p25"/>
            <p:cNvSpPr/>
            <p:nvPr/>
          </p:nvSpPr>
          <p:spPr>
            <a:xfrm>
              <a:off x="6993487" y="3563457"/>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5"/>
            <p:cNvSpPr/>
            <p:nvPr/>
          </p:nvSpPr>
          <p:spPr>
            <a:xfrm>
              <a:off x="6761147" y="3414805"/>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 name="Google Shape;400;p25"/>
          <p:cNvGrpSpPr/>
          <p:nvPr/>
        </p:nvGrpSpPr>
        <p:grpSpPr>
          <a:xfrm>
            <a:off x="136938" y="1047512"/>
            <a:ext cx="1371600" cy="1375875"/>
            <a:chOff x="299013" y="1079125"/>
            <a:chExt cx="1371600" cy="1375875"/>
          </a:xfrm>
        </p:grpSpPr>
        <p:sp>
          <p:nvSpPr>
            <p:cNvPr id="401" name="Google Shape;401;p25"/>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5"/>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3" name="Google Shape;403;p25"/>
            <p:cNvGrpSpPr/>
            <p:nvPr/>
          </p:nvGrpSpPr>
          <p:grpSpPr>
            <a:xfrm>
              <a:off x="396400" y="1384064"/>
              <a:ext cx="1085400" cy="635100"/>
              <a:chOff x="396400" y="1399225"/>
              <a:chExt cx="1085400" cy="635100"/>
            </a:xfrm>
          </p:grpSpPr>
          <p:sp>
            <p:nvSpPr>
              <p:cNvPr id="404" name="Google Shape;404;p25"/>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5" name="Google Shape;405;p25"/>
              <p:cNvGrpSpPr/>
              <p:nvPr/>
            </p:nvGrpSpPr>
            <p:grpSpPr>
              <a:xfrm>
                <a:off x="712181" y="1506835"/>
                <a:ext cx="453838" cy="419880"/>
                <a:chOff x="733647" y="1423686"/>
                <a:chExt cx="453838" cy="419880"/>
              </a:xfrm>
            </p:grpSpPr>
            <p:sp>
              <p:nvSpPr>
                <p:cNvPr id="406" name="Google Shape;406;p25"/>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5"/>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8" name="Google Shape;408;p25"/>
            <p:cNvGrpSpPr/>
            <p:nvPr/>
          </p:nvGrpSpPr>
          <p:grpSpPr>
            <a:xfrm>
              <a:off x="396391" y="2141102"/>
              <a:ext cx="1085342" cy="96171"/>
              <a:chOff x="417899" y="2116530"/>
              <a:chExt cx="1085342" cy="96171"/>
            </a:xfrm>
          </p:grpSpPr>
          <p:sp>
            <p:nvSpPr>
              <p:cNvPr id="409" name="Google Shape;409;p25"/>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5"/>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11" name="Google Shape;411;p25"/>
            <p:cNvCxnSpPr/>
            <p:nvPr/>
          </p:nvCxnSpPr>
          <p:spPr>
            <a:xfrm>
              <a:off x="308975" y="1262125"/>
              <a:ext cx="1263300" cy="0"/>
            </a:xfrm>
            <a:prstGeom prst="straightConnector1">
              <a:avLst/>
            </a:prstGeom>
            <a:noFill/>
            <a:ln w="28575" cap="flat" cmpd="sng">
              <a:solidFill>
                <a:schemeClr val="dk1"/>
              </a:solidFill>
              <a:prstDash val="solid"/>
              <a:round/>
              <a:headEnd type="none" w="sm" len="sm"/>
              <a:tailEnd type="none" w="sm" len="sm"/>
            </a:ln>
          </p:spPr>
        </p:cxnSp>
      </p:grpSp>
      <p:grpSp>
        <p:nvGrpSpPr>
          <p:cNvPr id="412" name="Google Shape;412;p25"/>
          <p:cNvGrpSpPr/>
          <p:nvPr/>
        </p:nvGrpSpPr>
        <p:grpSpPr>
          <a:xfrm>
            <a:off x="7450704" y="1174899"/>
            <a:ext cx="1646100" cy="1188900"/>
            <a:chOff x="7403363" y="1047512"/>
            <a:chExt cx="1646100" cy="1188900"/>
          </a:xfrm>
        </p:grpSpPr>
        <p:sp>
          <p:nvSpPr>
            <p:cNvPr id="413" name="Google Shape;413;p25"/>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5"/>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5" name="Google Shape;415;p25"/>
            <p:cNvCxnSpPr/>
            <p:nvPr/>
          </p:nvCxnSpPr>
          <p:spPr>
            <a:xfrm>
              <a:off x="7413325" y="1230512"/>
              <a:ext cx="1544700" cy="0"/>
            </a:xfrm>
            <a:prstGeom prst="straightConnector1">
              <a:avLst/>
            </a:prstGeom>
            <a:noFill/>
            <a:ln w="28575" cap="flat" cmpd="sng">
              <a:solidFill>
                <a:schemeClr val="dk1"/>
              </a:solidFill>
              <a:prstDash val="solid"/>
              <a:round/>
              <a:headEnd type="none" w="sm" len="sm"/>
              <a:tailEnd type="none" w="sm" len="sm"/>
            </a:ln>
          </p:spPr>
        </p:cxnSp>
        <p:sp>
          <p:nvSpPr>
            <p:cNvPr id="416" name="Google Shape;416;p25"/>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5"/>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5"/>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9" name="Google Shape;419;p25"/>
            <p:cNvGrpSpPr/>
            <p:nvPr/>
          </p:nvGrpSpPr>
          <p:grpSpPr>
            <a:xfrm>
              <a:off x="7770652" y="1367593"/>
              <a:ext cx="820034" cy="187786"/>
              <a:chOff x="4005100" y="3437025"/>
              <a:chExt cx="535375" cy="122600"/>
            </a:xfrm>
          </p:grpSpPr>
          <p:sp>
            <p:nvSpPr>
              <p:cNvPr id="420" name="Google Shape;420;p25"/>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5"/>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22" name="Google Shape;422;p25"/>
          <p:cNvGrpSpPr/>
          <p:nvPr/>
        </p:nvGrpSpPr>
        <p:grpSpPr>
          <a:xfrm>
            <a:off x="7855413" y="2571747"/>
            <a:ext cx="836668" cy="1371596"/>
            <a:chOff x="2771692" y="3497697"/>
            <a:chExt cx="836668" cy="1371596"/>
          </a:xfrm>
        </p:grpSpPr>
        <p:sp>
          <p:nvSpPr>
            <p:cNvPr id="423" name="Google Shape;423;p25"/>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5"/>
            <p:cNvSpPr/>
            <p:nvPr/>
          </p:nvSpPr>
          <p:spPr>
            <a:xfrm>
              <a:off x="2771692" y="3497697"/>
              <a:ext cx="836668" cy="1371596"/>
            </a:xfrm>
            <a:custGeom>
              <a:avLst/>
              <a:gdLst/>
              <a:ahLst/>
              <a:cxnLst/>
              <a:rect l="l" t="t" r="r" b="b"/>
              <a:pathLst>
                <a:path w="9513" h="15683" extrusionOk="0">
                  <a:moveTo>
                    <a:pt x="4757" y="0"/>
                  </a:moveTo>
                  <a:cubicBezTo>
                    <a:pt x="7391" y="0"/>
                    <a:pt x="9513" y="2122"/>
                    <a:pt x="9513" y="4756"/>
                  </a:cubicBezTo>
                  <a:lnTo>
                    <a:pt x="9513" y="11049"/>
                  </a:lnTo>
                  <a:cubicBezTo>
                    <a:pt x="9464" y="13634"/>
                    <a:pt x="7342" y="15683"/>
                    <a:pt x="4757" y="15683"/>
                  </a:cubicBezTo>
                  <a:cubicBezTo>
                    <a:pt x="2172" y="15683"/>
                    <a:pt x="74" y="13634"/>
                    <a:pt x="1" y="11049"/>
                  </a:cubicBezTo>
                  <a:lnTo>
                    <a:pt x="1" y="4756"/>
                  </a:lnTo>
                  <a:cubicBezTo>
                    <a:pt x="1" y="2122"/>
                    <a:pt x="2123" y="0"/>
                    <a:pt x="4757" y="0"/>
                  </a:cubicBezTo>
                  <a:close/>
                  <a:moveTo>
                    <a:pt x="4903" y="390"/>
                  </a:moveTo>
                  <a:lnTo>
                    <a:pt x="4903" y="2293"/>
                  </a:lnTo>
                  <a:cubicBezTo>
                    <a:pt x="5391" y="2390"/>
                    <a:pt x="5732" y="2781"/>
                    <a:pt x="5732" y="3268"/>
                  </a:cubicBezTo>
                  <a:lnTo>
                    <a:pt x="5732" y="6000"/>
                  </a:lnTo>
                  <a:cubicBezTo>
                    <a:pt x="5732" y="6488"/>
                    <a:pt x="5391" y="6902"/>
                    <a:pt x="4903" y="6976"/>
                  </a:cubicBezTo>
                  <a:lnTo>
                    <a:pt x="4903" y="8268"/>
                  </a:lnTo>
                  <a:lnTo>
                    <a:pt x="5123" y="8268"/>
                  </a:lnTo>
                  <a:cubicBezTo>
                    <a:pt x="5854" y="8268"/>
                    <a:pt x="6562" y="8171"/>
                    <a:pt x="7269" y="7976"/>
                  </a:cubicBezTo>
                  <a:cubicBezTo>
                    <a:pt x="7928" y="7756"/>
                    <a:pt x="8537" y="7488"/>
                    <a:pt x="9123" y="7122"/>
                  </a:cubicBezTo>
                  <a:lnTo>
                    <a:pt x="9123" y="4756"/>
                  </a:lnTo>
                  <a:cubicBezTo>
                    <a:pt x="9098" y="2415"/>
                    <a:pt x="7245" y="488"/>
                    <a:pt x="4903" y="415"/>
                  </a:cubicBezTo>
                  <a:close/>
                  <a:moveTo>
                    <a:pt x="4611" y="2293"/>
                  </a:moveTo>
                  <a:lnTo>
                    <a:pt x="4611" y="415"/>
                  </a:lnTo>
                  <a:cubicBezTo>
                    <a:pt x="2269" y="488"/>
                    <a:pt x="416" y="2415"/>
                    <a:pt x="391" y="4756"/>
                  </a:cubicBezTo>
                  <a:lnTo>
                    <a:pt x="391" y="7122"/>
                  </a:lnTo>
                  <a:cubicBezTo>
                    <a:pt x="976" y="7463"/>
                    <a:pt x="1611" y="7756"/>
                    <a:pt x="2245" y="7951"/>
                  </a:cubicBezTo>
                  <a:cubicBezTo>
                    <a:pt x="2952" y="8146"/>
                    <a:pt x="3659" y="8268"/>
                    <a:pt x="4391" y="8244"/>
                  </a:cubicBezTo>
                  <a:lnTo>
                    <a:pt x="4611" y="8244"/>
                  </a:lnTo>
                  <a:lnTo>
                    <a:pt x="4611" y="6976"/>
                  </a:lnTo>
                  <a:cubicBezTo>
                    <a:pt x="4123" y="6902"/>
                    <a:pt x="3781" y="6488"/>
                    <a:pt x="3781" y="6000"/>
                  </a:cubicBezTo>
                  <a:lnTo>
                    <a:pt x="3781" y="3268"/>
                  </a:lnTo>
                  <a:cubicBezTo>
                    <a:pt x="3781" y="2781"/>
                    <a:pt x="4123" y="2390"/>
                    <a:pt x="4611" y="2293"/>
                  </a:cubicBezTo>
                  <a:close/>
                  <a:moveTo>
                    <a:pt x="5220" y="2781"/>
                  </a:moveTo>
                  <a:cubicBezTo>
                    <a:pt x="5098" y="2659"/>
                    <a:pt x="4928" y="2585"/>
                    <a:pt x="4757" y="2585"/>
                  </a:cubicBezTo>
                  <a:lnTo>
                    <a:pt x="4757" y="2585"/>
                  </a:lnTo>
                  <a:cubicBezTo>
                    <a:pt x="4391" y="2585"/>
                    <a:pt x="4074" y="2902"/>
                    <a:pt x="4074" y="3268"/>
                  </a:cubicBezTo>
                  <a:lnTo>
                    <a:pt x="4074" y="6000"/>
                  </a:lnTo>
                  <a:cubicBezTo>
                    <a:pt x="4074" y="6390"/>
                    <a:pt x="4391" y="6683"/>
                    <a:pt x="4757" y="6683"/>
                  </a:cubicBezTo>
                  <a:lnTo>
                    <a:pt x="4757" y="6683"/>
                  </a:lnTo>
                  <a:cubicBezTo>
                    <a:pt x="4928" y="6683"/>
                    <a:pt x="5098" y="6610"/>
                    <a:pt x="5220" y="6488"/>
                  </a:cubicBezTo>
                  <a:cubicBezTo>
                    <a:pt x="5367" y="6366"/>
                    <a:pt x="5440" y="6195"/>
                    <a:pt x="5440" y="6000"/>
                  </a:cubicBezTo>
                  <a:lnTo>
                    <a:pt x="5440" y="3268"/>
                  </a:lnTo>
                  <a:cubicBezTo>
                    <a:pt x="5440" y="3098"/>
                    <a:pt x="5367" y="2927"/>
                    <a:pt x="5220" y="2781"/>
                  </a:cubicBezTo>
                  <a:close/>
                  <a:moveTo>
                    <a:pt x="9123" y="7463"/>
                  </a:moveTo>
                  <a:cubicBezTo>
                    <a:pt x="8562" y="7805"/>
                    <a:pt x="7976" y="8073"/>
                    <a:pt x="7342" y="8244"/>
                  </a:cubicBezTo>
                  <a:cubicBezTo>
                    <a:pt x="6635" y="8463"/>
                    <a:pt x="5879" y="8561"/>
                    <a:pt x="5123" y="8561"/>
                  </a:cubicBezTo>
                  <a:lnTo>
                    <a:pt x="4391" y="8561"/>
                  </a:lnTo>
                  <a:cubicBezTo>
                    <a:pt x="2976" y="8561"/>
                    <a:pt x="1611" y="8195"/>
                    <a:pt x="391" y="7463"/>
                  </a:cubicBezTo>
                  <a:lnTo>
                    <a:pt x="391" y="11049"/>
                  </a:lnTo>
                  <a:cubicBezTo>
                    <a:pt x="464" y="13414"/>
                    <a:pt x="2391" y="15292"/>
                    <a:pt x="4757" y="15292"/>
                  </a:cubicBezTo>
                  <a:cubicBezTo>
                    <a:pt x="7123" y="15292"/>
                    <a:pt x="9049" y="13414"/>
                    <a:pt x="9123" y="11049"/>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5"/>
            <p:cNvSpPr/>
            <p:nvPr/>
          </p:nvSpPr>
          <p:spPr>
            <a:xfrm>
              <a:off x="3202911" y="3533904"/>
              <a:ext cx="371149" cy="686979"/>
            </a:xfrm>
            <a:custGeom>
              <a:avLst/>
              <a:gdLst/>
              <a:ahLst/>
              <a:cxnLst/>
              <a:rect l="l" t="t" r="r" b="b"/>
              <a:pathLst>
                <a:path w="4220" h="7855" extrusionOk="0">
                  <a:moveTo>
                    <a:pt x="537" y="2171"/>
                  </a:moveTo>
                  <a:cubicBezTo>
                    <a:pt x="732" y="2342"/>
                    <a:pt x="829" y="2586"/>
                    <a:pt x="829" y="2854"/>
                  </a:cubicBezTo>
                  <a:lnTo>
                    <a:pt x="829" y="5586"/>
                  </a:lnTo>
                  <a:cubicBezTo>
                    <a:pt x="829" y="6074"/>
                    <a:pt x="488" y="6488"/>
                    <a:pt x="0" y="6562"/>
                  </a:cubicBezTo>
                  <a:lnTo>
                    <a:pt x="0" y="7854"/>
                  </a:lnTo>
                  <a:lnTo>
                    <a:pt x="220" y="7854"/>
                  </a:lnTo>
                  <a:cubicBezTo>
                    <a:pt x="951" y="7854"/>
                    <a:pt x="1659" y="7757"/>
                    <a:pt x="2366" y="7562"/>
                  </a:cubicBezTo>
                  <a:cubicBezTo>
                    <a:pt x="3025" y="7342"/>
                    <a:pt x="3634" y="7074"/>
                    <a:pt x="4220" y="6708"/>
                  </a:cubicBezTo>
                  <a:lnTo>
                    <a:pt x="4220" y="4342"/>
                  </a:lnTo>
                  <a:cubicBezTo>
                    <a:pt x="4195" y="2001"/>
                    <a:pt x="2342" y="74"/>
                    <a:pt x="0" y="1"/>
                  </a:cubicBezTo>
                  <a:lnTo>
                    <a:pt x="0" y="1903"/>
                  </a:lnTo>
                  <a:cubicBezTo>
                    <a:pt x="220" y="1928"/>
                    <a:pt x="390" y="2025"/>
                    <a:pt x="537" y="217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5"/>
            <p:cNvSpPr/>
            <p:nvPr/>
          </p:nvSpPr>
          <p:spPr>
            <a:xfrm>
              <a:off x="3129912" y="3708819"/>
              <a:ext cx="120228" cy="373356"/>
            </a:xfrm>
            <a:custGeom>
              <a:avLst/>
              <a:gdLst/>
              <a:ahLst/>
              <a:cxnLst/>
              <a:rect l="l" t="t" r="r" b="b"/>
              <a:pathLst>
                <a:path w="1367" h="4269" extrusionOk="0">
                  <a:moveTo>
                    <a:pt x="1367" y="3586"/>
                  </a:moveTo>
                  <a:lnTo>
                    <a:pt x="1367" y="854"/>
                  </a:lnTo>
                  <a:cubicBezTo>
                    <a:pt x="1294" y="1"/>
                    <a:pt x="74" y="1"/>
                    <a:pt x="1" y="854"/>
                  </a:cubicBezTo>
                  <a:lnTo>
                    <a:pt x="1" y="3586"/>
                  </a:lnTo>
                  <a:cubicBezTo>
                    <a:pt x="1" y="3976"/>
                    <a:pt x="318" y="4269"/>
                    <a:pt x="684" y="4269"/>
                  </a:cubicBezTo>
                  <a:cubicBezTo>
                    <a:pt x="855" y="4269"/>
                    <a:pt x="1025" y="4196"/>
                    <a:pt x="1172" y="4074"/>
                  </a:cubicBezTo>
                  <a:cubicBezTo>
                    <a:pt x="1294" y="3952"/>
                    <a:pt x="1367" y="3781"/>
                    <a:pt x="1367" y="358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5"/>
            <p:cNvSpPr/>
            <p:nvPr/>
          </p:nvSpPr>
          <p:spPr>
            <a:xfrm>
              <a:off x="2806080" y="3533904"/>
              <a:ext cx="371149" cy="686979"/>
            </a:xfrm>
            <a:custGeom>
              <a:avLst/>
              <a:gdLst/>
              <a:ahLst/>
              <a:cxnLst/>
              <a:rect l="l" t="t" r="r" b="b"/>
              <a:pathLst>
                <a:path w="4220" h="7855" extrusionOk="0">
                  <a:moveTo>
                    <a:pt x="3390" y="5586"/>
                  </a:moveTo>
                  <a:lnTo>
                    <a:pt x="3390" y="2854"/>
                  </a:lnTo>
                  <a:cubicBezTo>
                    <a:pt x="3390" y="2367"/>
                    <a:pt x="3756" y="1976"/>
                    <a:pt x="4220" y="1903"/>
                  </a:cubicBezTo>
                  <a:lnTo>
                    <a:pt x="4220" y="1"/>
                  </a:lnTo>
                  <a:cubicBezTo>
                    <a:pt x="1878" y="74"/>
                    <a:pt x="25" y="2001"/>
                    <a:pt x="0" y="4342"/>
                  </a:cubicBezTo>
                  <a:lnTo>
                    <a:pt x="0" y="6708"/>
                  </a:lnTo>
                  <a:cubicBezTo>
                    <a:pt x="585" y="7049"/>
                    <a:pt x="1220" y="7342"/>
                    <a:pt x="1854" y="7537"/>
                  </a:cubicBezTo>
                  <a:cubicBezTo>
                    <a:pt x="2561" y="7732"/>
                    <a:pt x="3268" y="7854"/>
                    <a:pt x="4000" y="7830"/>
                  </a:cubicBezTo>
                  <a:lnTo>
                    <a:pt x="4220" y="7830"/>
                  </a:lnTo>
                  <a:lnTo>
                    <a:pt x="4220" y="6562"/>
                  </a:lnTo>
                  <a:cubicBezTo>
                    <a:pt x="3732" y="6488"/>
                    <a:pt x="3390" y="6074"/>
                    <a:pt x="3390" y="5586"/>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5"/>
            <p:cNvSpPr/>
            <p:nvPr/>
          </p:nvSpPr>
          <p:spPr>
            <a:xfrm>
              <a:off x="2806080" y="4150392"/>
              <a:ext cx="767979" cy="684792"/>
            </a:xfrm>
            <a:custGeom>
              <a:avLst/>
              <a:gdLst/>
              <a:ahLst/>
              <a:cxnLst/>
              <a:rect l="l" t="t" r="r" b="b"/>
              <a:pathLst>
                <a:path w="8732" h="7830" extrusionOk="0">
                  <a:moveTo>
                    <a:pt x="6976" y="781"/>
                  </a:moveTo>
                  <a:cubicBezTo>
                    <a:pt x="6244" y="1000"/>
                    <a:pt x="5488" y="1098"/>
                    <a:pt x="4732" y="1098"/>
                  </a:cubicBezTo>
                  <a:lnTo>
                    <a:pt x="4000" y="1098"/>
                  </a:lnTo>
                  <a:cubicBezTo>
                    <a:pt x="2585" y="1098"/>
                    <a:pt x="1220" y="732"/>
                    <a:pt x="0" y="0"/>
                  </a:cubicBezTo>
                  <a:lnTo>
                    <a:pt x="0" y="3586"/>
                  </a:lnTo>
                  <a:cubicBezTo>
                    <a:pt x="73" y="5951"/>
                    <a:pt x="2000" y="7829"/>
                    <a:pt x="4366" y="7829"/>
                  </a:cubicBezTo>
                  <a:cubicBezTo>
                    <a:pt x="6732" y="7829"/>
                    <a:pt x="8658" y="5951"/>
                    <a:pt x="8732" y="3586"/>
                  </a:cubicBezTo>
                  <a:lnTo>
                    <a:pt x="8732" y="0"/>
                  </a:lnTo>
                  <a:cubicBezTo>
                    <a:pt x="8171" y="342"/>
                    <a:pt x="7585" y="610"/>
                    <a:pt x="6976" y="78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5"/>
            <p:cNvSpPr/>
            <p:nvPr/>
          </p:nvSpPr>
          <p:spPr>
            <a:xfrm>
              <a:off x="3505371" y="4248519"/>
              <a:ext cx="34388" cy="266658"/>
            </a:xfrm>
            <a:custGeom>
              <a:avLst/>
              <a:gdLst/>
              <a:ahLst/>
              <a:cxnLst/>
              <a:rect l="l" t="t" r="r" b="b"/>
              <a:pathLst>
                <a:path w="391" h="3049" extrusionOk="0">
                  <a:moveTo>
                    <a:pt x="0" y="195"/>
                  </a:moveTo>
                  <a:cubicBezTo>
                    <a:pt x="0" y="98"/>
                    <a:pt x="98" y="0"/>
                    <a:pt x="195" y="0"/>
                  </a:cubicBezTo>
                  <a:cubicBezTo>
                    <a:pt x="317" y="0"/>
                    <a:pt x="390" y="98"/>
                    <a:pt x="390" y="195"/>
                  </a:cubicBezTo>
                  <a:lnTo>
                    <a:pt x="390" y="1927"/>
                  </a:lnTo>
                  <a:cubicBezTo>
                    <a:pt x="390" y="2025"/>
                    <a:pt x="317" y="2122"/>
                    <a:pt x="195" y="2122"/>
                  </a:cubicBezTo>
                  <a:cubicBezTo>
                    <a:pt x="98" y="2122"/>
                    <a:pt x="0" y="2025"/>
                    <a:pt x="0" y="1927"/>
                  </a:cubicBezTo>
                  <a:close/>
                  <a:moveTo>
                    <a:pt x="0" y="2537"/>
                  </a:moveTo>
                  <a:cubicBezTo>
                    <a:pt x="0" y="2439"/>
                    <a:pt x="98" y="2342"/>
                    <a:pt x="195" y="2342"/>
                  </a:cubicBezTo>
                  <a:cubicBezTo>
                    <a:pt x="317" y="2342"/>
                    <a:pt x="390" y="2439"/>
                    <a:pt x="390" y="2537"/>
                  </a:cubicBezTo>
                  <a:lnTo>
                    <a:pt x="390" y="2854"/>
                  </a:lnTo>
                  <a:cubicBezTo>
                    <a:pt x="390" y="2951"/>
                    <a:pt x="317" y="3049"/>
                    <a:pt x="195" y="3049"/>
                  </a:cubicBezTo>
                  <a:cubicBezTo>
                    <a:pt x="73" y="3049"/>
                    <a:pt x="0" y="2951"/>
                    <a:pt x="0" y="285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5"/>
            <p:cNvSpPr/>
            <p:nvPr/>
          </p:nvSpPr>
          <p:spPr>
            <a:xfrm>
              <a:off x="3202911" y="3533904"/>
              <a:ext cx="371149" cy="633630"/>
            </a:xfrm>
            <a:custGeom>
              <a:avLst/>
              <a:gdLst/>
              <a:ahLst/>
              <a:cxnLst/>
              <a:rect l="l" t="t" r="r" b="b"/>
              <a:pathLst>
                <a:path w="4220" h="7245" extrusionOk="0">
                  <a:moveTo>
                    <a:pt x="3610" y="4635"/>
                  </a:moveTo>
                  <a:lnTo>
                    <a:pt x="3610" y="7001"/>
                  </a:lnTo>
                  <a:cubicBezTo>
                    <a:pt x="3464" y="7098"/>
                    <a:pt x="3317" y="7171"/>
                    <a:pt x="3171" y="7244"/>
                  </a:cubicBezTo>
                  <a:cubicBezTo>
                    <a:pt x="3537" y="7098"/>
                    <a:pt x="3878" y="6903"/>
                    <a:pt x="4220" y="6708"/>
                  </a:cubicBezTo>
                  <a:lnTo>
                    <a:pt x="4220" y="4342"/>
                  </a:lnTo>
                  <a:cubicBezTo>
                    <a:pt x="4195" y="2001"/>
                    <a:pt x="2342" y="74"/>
                    <a:pt x="0" y="1"/>
                  </a:cubicBezTo>
                  <a:lnTo>
                    <a:pt x="0" y="342"/>
                  </a:lnTo>
                  <a:cubicBezTo>
                    <a:pt x="2073" y="732"/>
                    <a:pt x="3586" y="2537"/>
                    <a:pt x="3610" y="4635"/>
                  </a:cubicBezTo>
                  <a:close/>
                </a:path>
              </a:pathLst>
            </a:custGeom>
            <a:solidFill>
              <a:schemeClr val="dk1">
                <a:alpha val="2509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5"/>
            <p:cNvSpPr/>
            <p:nvPr/>
          </p:nvSpPr>
          <p:spPr>
            <a:xfrm>
              <a:off x="3329471" y="4150392"/>
              <a:ext cx="246788" cy="667738"/>
            </a:xfrm>
            <a:custGeom>
              <a:avLst/>
              <a:gdLst/>
              <a:ahLst/>
              <a:cxnLst/>
              <a:rect l="l" t="t" r="r" b="b"/>
              <a:pathLst>
                <a:path w="2806" h="7635" extrusionOk="0">
                  <a:moveTo>
                    <a:pt x="2781" y="0"/>
                  </a:moveTo>
                  <a:cubicBezTo>
                    <a:pt x="2586" y="122"/>
                    <a:pt x="2366" y="244"/>
                    <a:pt x="2171" y="342"/>
                  </a:cubicBezTo>
                  <a:lnTo>
                    <a:pt x="2171" y="1122"/>
                  </a:lnTo>
                  <a:lnTo>
                    <a:pt x="2195" y="1122"/>
                  </a:lnTo>
                  <a:cubicBezTo>
                    <a:pt x="2317" y="1122"/>
                    <a:pt x="2390" y="1220"/>
                    <a:pt x="2390" y="1317"/>
                  </a:cubicBezTo>
                  <a:lnTo>
                    <a:pt x="2390" y="3049"/>
                  </a:lnTo>
                  <a:cubicBezTo>
                    <a:pt x="2390" y="3147"/>
                    <a:pt x="2317" y="3244"/>
                    <a:pt x="2195" y="3244"/>
                  </a:cubicBezTo>
                  <a:lnTo>
                    <a:pt x="2171" y="3244"/>
                  </a:lnTo>
                  <a:lnTo>
                    <a:pt x="2171" y="3464"/>
                  </a:lnTo>
                  <a:lnTo>
                    <a:pt x="2195" y="3464"/>
                  </a:lnTo>
                  <a:cubicBezTo>
                    <a:pt x="2317" y="3464"/>
                    <a:pt x="2390" y="3561"/>
                    <a:pt x="2390" y="3683"/>
                  </a:cubicBezTo>
                  <a:lnTo>
                    <a:pt x="2390" y="3976"/>
                  </a:lnTo>
                  <a:cubicBezTo>
                    <a:pt x="2390" y="4098"/>
                    <a:pt x="2317" y="4171"/>
                    <a:pt x="2195" y="4171"/>
                  </a:cubicBezTo>
                  <a:lnTo>
                    <a:pt x="2171" y="4171"/>
                  </a:lnTo>
                  <a:cubicBezTo>
                    <a:pt x="2049" y="5610"/>
                    <a:pt x="1244" y="6903"/>
                    <a:pt x="0" y="7634"/>
                  </a:cubicBezTo>
                  <a:cubicBezTo>
                    <a:pt x="1683" y="6976"/>
                    <a:pt x="2781" y="5366"/>
                    <a:pt x="2805" y="3586"/>
                  </a:cubicBezTo>
                  <a:close/>
                </a:path>
              </a:pathLst>
            </a:custGeom>
            <a:solidFill>
              <a:schemeClr val="dk1">
                <a:alpha val="2509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5"/>
            <p:cNvSpPr/>
            <p:nvPr/>
          </p:nvSpPr>
          <p:spPr>
            <a:xfrm>
              <a:off x="3138531" y="3728060"/>
              <a:ext cx="111609" cy="373356"/>
            </a:xfrm>
            <a:custGeom>
              <a:avLst/>
              <a:gdLst/>
              <a:ahLst/>
              <a:cxnLst/>
              <a:rect l="l" t="t" r="r" b="b"/>
              <a:pathLst>
                <a:path w="1269" h="4269" extrusionOk="0">
                  <a:moveTo>
                    <a:pt x="879" y="317"/>
                  </a:moveTo>
                  <a:lnTo>
                    <a:pt x="879" y="3049"/>
                  </a:lnTo>
                  <a:cubicBezTo>
                    <a:pt x="879" y="3439"/>
                    <a:pt x="586" y="3732"/>
                    <a:pt x="220" y="3732"/>
                  </a:cubicBezTo>
                  <a:cubicBezTo>
                    <a:pt x="147" y="3732"/>
                    <a:pt x="74" y="3732"/>
                    <a:pt x="1" y="3707"/>
                  </a:cubicBezTo>
                  <a:cubicBezTo>
                    <a:pt x="25" y="3756"/>
                    <a:pt x="74" y="3805"/>
                    <a:pt x="123" y="3854"/>
                  </a:cubicBezTo>
                  <a:cubicBezTo>
                    <a:pt x="537" y="4268"/>
                    <a:pt x="1244" y="3976"/>
                    <a:pt x="1269" y="3366"/>
                  </a:cubicBezTo>
                  <a:lnTo>
                    <a:pt x="1269" y="634"/>
                  </a:lnTo>
                  <a:cubicBezTo>
                    <a:pt x="1269" y="464"/>
                    <a:pt x="1196" y="293"/>
                    <a:pt x="1074" y="147"/>
                  </a:cubicBezTo>
                  <a:cubicBezTo>
                    <a:pt x="976" y="73"/>
                    <a:pt x="903" y="25"/>
                    <a:pt x="805" y="0"/>
                  </a:cubicBezTo>
                  <a:cubicBezTo>
                    <a:pt x="854" y="98"/>
                    <a:pt x="879" y="195"/>
                    <a:pt x="879" y="317"/>
                  </a:cubicBezTo>
                  <a:close/>
                </a:path>
              </a:pathLst>
            </a:custGeom>
            <a:solidFill>
              <a:schemeClr val="dk1">
                <a:alpha val="2509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683459" y="521392"/>
            <a:ext cx="7777082" cy="80026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000"/>
              <a:t>React is all about components as independent chunks of user interface.</a:t>
            </a:r>
            <a:endParaRPr sz="2000"/>
          </a:p>
        </p:txBody>
      </p:sp>
      <p:pic>
        <p:nvPicPr>
          <p:cNvPr id="483" name="Google Shape;483;p33" descr="A screenshot of a computer&#10;&#10;Description automatically generated"/>
          <p:cNvPicPr preferRelativeResize="0"/>
          <p:nvPr/>
        </p:nvPicPr>
        <p:blipFill rotWithShape="1">
          <a:blip r:embed="rId3">
            <a:alphaModFix/>
          </a:blip>
          <a:srcRect l="3661" t="4378" r="3866" b="6236"/>
          <a:stretch/>
        </p:blipFill>
        <p:spPr>
          <a:xfrm>
            <a:off x="3857386" y="1602984"/>
            <a:ext cx="4887046" cy="3048512"/>
          </a:xfrm>
          <a:prstGeom prst="rect">
            <a:avLst/>
          </a:prstGeom>
          <a:noFill/>
          <a:ln>
            <a:noFill/>
          </a:ln>
        </p:spPr>
      </p:pic>
      <p:sp>
        <p:nvSpPr>
          <p:cNvPr id="484" name="Google Shape;484;p33"/>
          <p:cNvSpPr/>
          <p:nvPr/>
        </p:nvSpPr>
        <p:spPr>
          <a:xfrm>
            <a:off x="4095590" y="2143846"/>
            <a:ext cx="929768" cy="2312894"/>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85" name="Google Shape;485;p33"/>
          <p:cNvSpPr/>
          <p:nvPr/>
        </p:nvSpPr>
        <p:spPr>
          <a:xfrm>
            <a:off x="7211465" y="1931049"/>
            <a:ext cx="1337442" cy="184417"/>
          </a:xfrm>
          <a:prstGeom prst="roundRect">
            <a:avLst>
              <a:gd name="adj" fmla="val 16667"/>
            </a:avLst>
          </a:prstGeom>
          <a:noFill/>
          <a:ln w="25400" cap="flat" cmpd="sng">
            <a:solidFill>
              <a:srgbClr val="6A4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6" name="Google Shape;486;p33"/>
          <p:cNvSpPr/>
          <p:nvPr/>
        </p:nvSpPr>
        <p:spPr>
          <a:xfrm>
            <a:off x="7157677" y="2178424"/>
            <a:ext cx="1391230" cy="2243737"/>
          </a:xfrm>
          <a:prstGeom prst="roundRect">
            <a:avLst>
              <a:gd name="adj" fmla="val 16667"/>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7" name="Google Shape;487;p33"/>
          <p:cNvSpPr/>
          <p:nvPr/>
        </p:nvSpPr>
        <p:spPr>
          <a:xfrm>
            <a:off x="7209125" y="2350991"/>
            <a:ext cx="1275970" cy="476410"/>
          </a:xfrm>
          <a:prstGeom prst="roundRect">
            <a:avLst>
              <a:gd name="adj" fmla="val 16667"/>
            </a:avLst>
          </a:prstGeom>
          <a:noFill/>
          <a:ln w="25400" cap="flat" cmpd="sng">
            <a:solidFill>
              <a:srgbClr val="6A4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8" name="Google Shape;488;p33"/>
          <p:cNvSpPr/>
          <p:nvPr/>
        </p:nvSpPr>
        <p:spPr>
          <a:xfrm>
            <a:off x="7215307" y="2889035"/>
            <a:ext cx="1275970" cy="476410"/>
          </a:xfrm>
          <a:prstGeom prst="roundRect">
            <a:avLst>
              <a:gd name="adj" fmla="val 16667"/>
            </a:avLst>
          </a:prstGeom>
          <a:noFill/>
          <a:ln w="25400" cap="flat" cmpd="sng">
            <a:solidFill>
              <a:srgbClr val="6A4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9" name="Google Shape;489;p33"/>
          <p:cNvSpPr/>
          <p:nvPr/>
        </p:nvSpPr>
        <p:spPr>
          <a:xfrm>
            <a:off x="7209125" y="3407707"/>
            <a:ext cx="1275970" cy="476410"/>
          </a:xfrm>
          <a:prstGeom prst="roundRect">
            <a:avLst>
              <a:gd name="adj" fmla="val 16667"/>
            </a:avLst>
          </a:prstGeom>
          <a:noFill/>
          <a:ln w="25400" cap="flat" cmpd="sng">
            <a:solidFill>
              <a:srgbClr val="6A4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0" name="Google Shape;490;p33"/>
          <p:cNvSpPr/>
          <p:nvPr/>
        </p:nvSpPr>
        <p:spPr>
          <a:xfrm>
            <a:off x="7209125" y="3884117"/>
            <a:ext cx="1275970" cy="476410"/>
          </a:xfrm>
          <a:prstGeom prst="roundRect">
            <a:avLst>
              <a:gd name="adj" fmla="val 16667"/>
            </a:avLst>
          </a:prstGeom>
          <a:noFill/>
          <a:ln w="25400" cap="flat" cmpd="sng">
            <a:solidFill>
              <a:srgbClr val="6A4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1" name="Google Shape;491;p33"/>
          <p:cNvSpPr/>
          <p:nvPr/>
        </p:nvSpPr>
        <p:spPr>
          <a:xfrm>
            <a:off x="5076806" y="2143846"/>
            <a:ext cx="1988242" cy="2243737"/>
          </a:xfrm>
          <a:prstGeom prst="roundRect">
            <a:avLst>
              <a:gd name="adj" fmla="val 16667"/>
            </a:avLst>
          </a:prstGeom>
          <a:noFill/>
          <a:ln w="254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92" name="Google Shape;492;p33" descr="A diagram of a application&#10;&#10;Description automatically generated"/>
          <p:cNvPicPr preferRelativeResize="0"/>
          <p:nvPr/>
        </p:nvPicPr>
        <p:blipFill rotWithShape="1">
          <a:blip r:embed="rId4">
            <a:alphaModFix/>
          </a:blip>
          <a:srcRect/>
          <a:stretch/>
        </p:blipFill>
        <p:spPr>
          <a:xfrm>
            <a:off x="285998" y="1748468"/>
            <a:ext cx="3503311" cy="22811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4"/>
          <p:cNvSpPr txBox="1">
            <a:spLocks noGrp="1"/>
          </p:cNvSpPr>
          <p:nvPr>
            <p:ph type="title"/>
          </p:nvPr>
        </p:nvSpPr>
        <p:spPr>
          <a:xfrm>
            <a:off x="798300" y="698125"/>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What is REACT Component</a:t>
            </a:r>
            <a:endParaRPr/>
          </a:p>
        </p:txBody>
      </p:sp>
      <p:sp>
        <p:nvSpPr>
          <p:cNvPr id="498" name="Google Shape;498;p34"/>
          <p:cNvSpPr txBox="1"/>
          <p:nvPr/>
        </p:nvSpPr>
        <p:spPr>
          <a:xfrm>
            <a:off x="837824" y="1475925"/>
            <a:ext cx="7914289" cy="306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i="1" u="none" strike="noStrike" cap="none">
                <a:solidFill>
                  <a:srgbClr val="000000"/>
                </a:solidFill>
                <a:latin typeface="Karla"/>
                <a:ea typeface="Karla"/>
                <a:cs typeface="Karla"/>
                <a:sym typeface="Karla"/>
              </a:rPr>
              <a:t>A Component is considered as the core building blocks of a React application.</a:t>
            </a:r>
            <a:endParaRPr/>
          </a:p>
          <a:p>
            <a:pPr marL="0" marR="0" lvl="0" indent="0" algn="l" rtl="0">
              <a:lnSpc>
                <a:spcPct val="100000"/>
              </a:lnSpc>
              <a:spcBef>
                <a:spcPts val="0"/>
              </a:spcBef>
              <a:spcAft>
                <a:spcPts val="0"/>
              </a:spcAft>
              <a:buNone/>
            </a:pPr>
            <a:endParaRPr sz="16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None/>
            </a:pPr>
            <a:r>
              <a:rPr lang="en" sz="1600" b="0" i="0" u="none" strike="noStrike" cap="none">
                <a:solidFill>
                  <a:srgbClr val="000000"/>
                </a:solidFill>
                <a:latin typeface="Karla"/>
                <a:ea typeface="Karla"/>
                <a:cs typeface="Karla"/>
                <a:sym typeface="Karla"/>
              </a:rPr>
              <a:t>We can make a bunch of independent isolated and </a:t>
            </a:r>
            <a:r>
              <a:rPr lang="en" sz="1600" b="1" i="0" u="none" strike="noStrike" cap="none">
                <a:solidFill>
                  <a:srgbClr val="000000"/>
                </a:solidFill>
                <a:latin typeface="Karla"/>
                <a:ea typeface="Karla"/>
                <a:cs typeface="Karla"/>
                <a:sym typeface="Karla"/>
              </a:rPr>
              <a:t>reusable</a:t>
            </a:r>
            <a:r>
              <a:rPr lang="en" sz="1600" b="0" i="0" u="none" strike="noStrike" cap="none">
                <a:solidFill>
                  <a:srgbClr val="000000"/>
                </a:solidFill>
                <a:latin typeface="Karla"/>
                <a:ea typeface="Karla"/>
                <a:cs typeface="Karla"/>
                <a:sym typeface="Karla"/>
              </a:rPr>
              <a:t> user interfaces that we can assemble like Lego blocks and build complex apps.</a:t>
            </a:r>
            <a:endParaRPr/>
          </a:p>
          <a:p>
            <a:pPr marL="0" marR="0" lvl="0" indent="0" algn="l" rtl="0">
              <a:lnSpc>
                <a:spcPct val="100000"/>
              </a:lnSpc>
              <a:spcBef>
                <a:spcPts val="0"/>
              </a:spcBef>
              <a:spcAft>
                <a:spcPts val="0"/>
              </a:spcAft>
              <a:buNone/>
            </a:pPr>
            <a:endParaRPr sz="16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None/>
            </a:pPr>
            <a:r>
              <a:rPr lang="en" sz="1600" b="0" i="0" u="none" strike="noStrike" cap="none">
                <a:solidFill>
                  <a:srgbClr val="000000"/>
                </a:solidFill>
                <a:latin typeface="Karla"/>
                <a:ea typeface="Karla"/>
                <a:cs typeface="Karla"/>
                <a:sym typeface="Karla"/>
              </a:rPr>
              <a:t>Each application will have a </a:t>
            </a:r>
            <a:r>
              <a:rPr lang="en" sz="1600" b="1" i="0" u="none" strike="noStrike" cap="none">
                <a:solidFill>
                  <a:srgbClr val="000000"/>
                </a:solidFill>
                <a:latin typeface="Karla"/>
                <a:ea typeface="Karla"/>
                <a:cs typeface="Karla"/>
                <a:sym typeface="Karla"/>
              </a:rPr>
              <a:t>root component</a:t>
            </a:r>
            <a:endParaRPr sz="16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None/>
            </a:pPr>
            <a:r>
              <a:rPr lang="en" sz="1600" b="0" i="0" u="none" strike="noStrike" cap="none">
                <a:solidFill>
                  <a:srgbClr val="000000"/>
                </a:solidFill>
                <a:latin typeface="Karla"/>
                <a:ea typeface="Karla"/>
                <a:cs typeface="Karla"/>
                <a:sym typeface="Karla"/>
              </a:rPr>
              <a:t>Behind the scenes React is using </a:t>
            </a:r>
            <a:r>
              <a:rPr lang="en" sz="1600" b="1" i="0" u="none" strike="noStrike" cap="none">
                <a:solidFill>
                  <a:srgbClr val="000000"/>
                </a:solidFill>
                <a:latin typeface="Karla"/>
                <a:ea typeface="Karla"/>
                <a:cs typeface="Karla"/>
                <a:sym typeface="Karla"/>
              </a:rPr>
              <a:t>Virtual DOM(Data object Model-works like tree with nodes and objects)</a:t>
            </a:r>
            <a:r>
              <a:rPr lang="en" sz="1600" b="0" i="0" u="none" strike="noStrike" cap="none">
                <a:solidFill>
                  <a:srgbClr val="000000"/>
                </a:solidFill>
                <a:latin typeface="Karla"/>
                <a:ea typeface="Karla"/>
                <a:cs typeface="Karla"/>
                <a:sym typeface="Karla"/>
              </a:rPr>
              <a:t> where only the component that needs to </a:t>
            </a:r>
            <a:r>
              <a:rPr lang="en" sz="1600" b="0" i="0" u="sng" strike="noStrike" cap="none">
                <a:solidFill>
                  <a:srgbClr val="000000"/>
                </a:solidFill>
                <a:latin typeface="Karla"/>
                <a:ea typeface="Karla"/>
                <a:cs typeface="Karla"/>
                <a:sym typeface="Karla"/>
              </a:rPr>
              <a:t>be updated is affected</a:t>
            </a:r>
            <a:r>
              <a:rPr lang="en" sz="1600" b="1" i="0" u="none" strike="noStrike" cap="none">
                <a:solidFill>
                  <a:srgbClr val="000000"/>
                </a:solidFill>
                <a:latin typeface="Karla"/>
                <a:ea typeface="Karla"/>
                <a:cs typeface="Karla"/>
                <a:sym typeface="Karla"/>
              </a:rPr>
              <a:t>. Does not re-render the old app</a:t>
            </a:r>
            <a:r>
              <a:rPr lang="en" sz="1600" b="0" i="0" u="none" strike="noStrike" cap="none">
                <a:solidFill>
                  <a:srgbClr val="000000"/>
                </a:solidFill>
                <a:latin typeface="Karla"/>
                <a:ea typeface="Karla"/>
                <a:cs typeface="Karla"/>
                <a:sym typeface="Karla"/>
              </a:rPr>
              <a:t>. </a:t>
            </a:r>
            <a:r>
              <a:rPr lang="en" sz="1600" b="1" i="0" u="none" strike="noStrike" cap="none">
                <a:solidFill>
                  <a:srgbClr val="000000"/>
                </a:solidFill>
                <a:latin typeface="Karla"/>
                <a:ea typeface="Karla"/>
                <a:cs typeface="Karla"/>
                <a:sym typeface="Karla"/>
              </a:rPr>
              <a:t>Therefore increases the speed.</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Karla"/>
              <a:ea typeface="Karla"/>
              <a:cs typeface="Karla"/>
              <a:sym typeface="Karl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5"/>
          <p:cNvSpPr txBox="1">
            <a:spLocks noGrp="1"/>
          </p:cNvSpPr>
          <p:nvPr>
            <p:ph type="title"/>
          </p:nvPr>
        </p:nvSpPr>
        <p:spPr>
          <a:xfrm>
            <a:off x="798300" y="698125"/>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DOM in JS</a:t>
            </a:r>
            <a:endParaRPr/>
          </a:p>
        </p:txBody>
      </p:sp>
      <p:pic>
        <p:nvPicPr>
          <p:cNvPr id="504" name="Google Shape;504;p35" descr="A computer screen shot of a document&#10;&#10;Description automatically generated"/>
          <p:cNvPicPr preferRelativeResize="0"/>
          <p:nvPr/>
        </p:nvPicPr>
        <p:blipFill rotWithShape="1">
          <a:blip r:embed="rId3">
            <a:alphaModFix/>
          </a:blip>
          <a:srcRect/>
          <a:stretch/>
        </p:blipFill>
        <p:spPr>
          <a:xfrm>
            <a:off x="677904" y="1614446"/>
            <a:ext cx="2516027" cy="2604088"/>
          </a:xfrm>
          <a:prstGeom prst="rect">
            <a:avLst/>
          </a:prstGeom>
          <a:noFill/>
          <a:ln>
            <a:noFill/>
          </a:ln>
        </p:spPr>
      </p:pic>
      <p:pic>
        <p:nvPicPr>
          <p:cNvPr id="505" name="Google Shape;505;p35" descr="A screenshot of a computer&#10;&#10;Description automatically generated"/>
          <p:cNvPicPr preferRelativeResize="0"/>
          <p:nvPr/>
        </p:nvPicPr>
        <p:blipFill rotWithShape="1">
          <a:blip r:embed="rId4">
            <a:alphaModFix/>
          </a:blip>
          <a:srcRect/>
          <a:stretch/>
        </p:blipFill>
        <p:spPr>
          <a:xfrm>
            <a:off x="3385080" y="1959429"/>
            <a:ext cx="5127120" cy="19747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6"/>
          <p:cNvSpPr txBox="1">
            <a:spLocks noGrp="1"/>
          </p:cNvSpPr>
          <p:nvPr>
            <p:ph type="title"/>
          </p:nvPr>
        </p:nvSpPr>
        <p:spPr>
          <a:xfrm>
            <a:off x="798300" y="698125"/>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800"/>
              <a:t>React Virtual DOM in Action</a:t>
            </a:r>
            <a:endParaRPr sz="2800"/>
          </a:p>
        </p:txBody>
      </p:sp>
      <p:pic>
        <p:nvPicPr>
          <p:cNvPr id="511" name="Google Shape;511;p36"/>
          <p:cNvPicPr preferRelativeResize="0"/>
          <p:nvPr/>
        </p:nvPicPr>
        <p:blipFill rotWithShape="1">
          <a:blip r:embed="rId3">
            <a:alphaModFix/>
          </a:blip>
          <a:srcRect/>
          <a:stretch/>
        </p:blipFill>
        <p:spPr>
          <a:xfrm>
            <a:off x="106736" y="1896009"/>
            <a:ext cx="3135925" cy="1693616"/>
          </a:xfrm>
          <a:prstGeom prst="rect">
            <a:avLst/>
          </a:prstGeom>
          <a:noFill/>
          <a:ln>
            <a:noFill/>
          </a:ln>
        </p:spPr>
      </p:pic>
      <p:pic>
        <p:nvPicPr>
          <p:cNvPr id="512" name="Google Shape;512;p36" descr="A screenshot of a computer&#10;&#10;Description automatically generated"/>
          <p:cNvPicPr preferRelativeResize="0"/>
          <p:nvPr/>
        </p:nvPicPr>
        <p:blipFill rotWithShape="1">
          <a:blip r:embed="rId4">
            <a:alphaModFix/>
          </a:blip>
          <a:srcRect/>
          <a:stretch/>
        </p:blipFill>
        <p:spPr>
          <a:xfrm>
            <a:off x="3415938" y="1660550"/>
            <a:ext cx="5621326" cy="21645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7"/>
          <p:cNvSpPr txBox="1">
            <a:spLocks noGrp="1"/>
          </p:cNvSpPr>
          <p:nvPr>
            <p:ph type="title"/>
          </p:nvPr>
        </p:nvSpPr>
        <p:spPr>
          <a:xfrm>
            <a:off x="715100" y="731400"/>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800"/>
              <a:t>To start your creating your React Application</a:t>
            </a:r>
            <a:endParaRPr/>
          </a:p>
        </p:txBody>
      </p:sp>
      <p:pic>
        <p:nvPicPr>
          <p:cNvPr id="518" name="Google Shape;518;p37"/>
          <p:cNvPicPr preferRelativeResize="0"/>
          <p:nvPr/>
        </p:nvPicPr>
        <p:blipFill rotWithShape="1">
          <a:blip r:embed="rId3">
            <a:alphaModFix/>
          </a:blip>
          <a:srcRect/>
          <a:stretch/>
        </p:blipFill>
        <p:spPr>
          <a:xfrm>
            <a:off x="1498442" y="1907375"/>
            <a:ext cx="6085699" cy="980753"/>
          </a:xfrm>
          <a:prstGeom prst="rect">
            <a:avLst/>
          </a:prstGeom>
          <a:noFill/>
          <a:ln>
            <a:noFill/>
          </a:ln>
        </p:spPr>
      </p:pic>
      <p:pic>
        <p:nvPicPr>
          <p:cNvPr id="519" name="Google Shape;519;p37"/>
          <p:cNvPicPr preferRelativeResize="0"/>
          <p:nvPr/>
        </p:nvPicPr>
        <p:blipFill rotWithShape="1">
          <a:blip r:embed="rId4">
            <a:alphaModFix/>
          </a:blip>
          <a:srcRect/>
          <a:stretch/>
        </p:blipFill>
        <p:spPr>
          <a:xfrm>
            <a:off x="1833268" y="3012589"/>
            <a:ext cx="2308425" cy="1807328"/>
          </a:xfrm>
          <a:prstGeom prst="rect">
            <a:avLst/>
          </a:prstGeom>
          <a:noFill/>
          <a:ln>
            <a:noFill/>
          </a:ln>
        </p:spPr>
      </p:pic>
      <p:pic>
        <p:nvPicPr>
          <p:cNvPr id="520" name="Google Shape;520;p37"/>
          <p:cNvPicPr preferRelativeResize="0"/>
          <p:nvPr/>
        </p:nvPicPr>
        <p:blipFill rotWithShape="1">
          <a:blip r:embed="rId5">
            <a:alphaModFix/>
          </a:blip>
          <a:srcRect/>
          <a:stretch/>
        </p:blipFill>
        <p:spPr>
          <a:xfrm>
            <a:off x="5079925" y="3427278"/>
            <a:ext cx="1873346" cy="488975"/>
          </a:xfrm>
          <a:prstGeom prst="rect">
            <a:avLst/>
          </a:prstGeom>
          <a:noFill/>
          <a:ln>
            <a:noFill/>
          </a:ln>
        </p:spPr>
      </p:pic>
      <p:sp>
        <p:nvSpPr>
          <p:cNvPr id="521" name="Google Shape;521;p37"/>
          <p:cNvSpPr txBox="1"/>
          <p:nvPr/>
        </p:nvSpPr>
        <p:spPr>
          <a:xfrm>
            <a:off x="5208996" y="4056817"/>
            <a:ext cx="174427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Karla"/>
                <a:ea typeface="Karla"/>
                <a:cs typeface="Karla"/>
                <a:sym typeface="Karla"/>
              </a:rPr>
              <a:t>To run the application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8"/>
          <p:cNvSpPr txBox="1">
            <a:spLocks noGrp="1"/>
          </p:cNvSpPr>
          <p:nvPr>
            <p:ph type="title"/>
          </p:nvPr>
        </p:nvSpPr>
        <p:spPr>
          <a:xfrm>
            <a:off x="798300" y="698125"/>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800"/>
              <a:t>Basic React Application Structure</a:t>
            </a:r>
            <a:endParaRPr sz="2800"/>
          </a:p>
        </p:txBody>
      </p:sp>
      <p:sp>
        <p:nvSpPr>
          <p:cNvPr id="527" name="Google Shape;527;p38"/>
          <p:cNvSpPr txBox="1"/>
          <p:nvPr/>
        </p:nvSpPr>
        <p:spPr>
          <a:xfrm>
            <a:off x="798300" y="1330936"/>
            <a:ext cx="4572839" cy="26161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1" i="0" u="none" strike="noStrike" cap="none">
                <a:solidFill>
                  <a:srgbClr val="000000"/>
                </a:solidFill>
                <a:latin typeface="Karla"/>
                <a:ea typeface="Karla"/>
                <a:cs typeface="Karla"/>
                <a:sym typeface="Karla"/>
              </a:rPr>
              <a:t>public/index.html</a:t>
            </a:r>
            <a:endParaRPr/>
          </a:p>
          <a:p>
            <a:pPr marL="0" marR="0" lvl="0" indent="0" algn="l" rtl="0">
              <a:lnSpc>
                <a:spcPct val="100000"/>
              </a:lnSpc>
              <a:spcBef>
                <a:spcPts val="0"/>
              </a:spcBef>
              <a:spcAft>
                <a:spcPts val="0"/>
              </a:spcAft>
              <a:buNone/>
            </a:pPr>
            <a:endParaRPr sz="16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None/>
            </a:pPr>
            <a:r>
              <a:rPr lang="en" sz="1600" b="0" i="0" u="none" strike="noStrike" cap="none">
                <a:solidFill>
                  <a:srgbClr val="000000"/>
                </a:solidFill>
                <a:latin typeface="Karla"/>
                <a:ea typeface="Karla"/>
                <a:cs typeface="Karla"/>
                <a:sym typeface="Karla"/>
              </a:rPr>
              <a:t>When the application starts this is the first page that is loaded. This will be the </a:t>
            </a:r>
            <a:r>
              <a:rPr lang="en" sz="1600" b="1" i="0" u="none" strike="noStrike" cap="none">
                <a:solidFill>
                  <a:srgbClr val="000000"/>
                </a:solidFill>
                <a:latin typeface="Karla"/>
                <a:ea typeface="Karla"/>
                <a:cs typeface="Karla"/>
                <a:sym typeface="Karla"/>
              </a:rPr>
              <a:t>only</a:t>
            </a:r>
            <a:r>
              <a:rPr lang="en" sz="1600" b="0" i="0" u="none" strike="noStrike" cap="none">
                <a:solidFill>
                  <a:srgbClr val="000000"/>
                </a:solidFill>
                <a:latin typeface="Karla"/>
                <a:ea typeface="Karla"/>
                <a:cs typeface="Karla"/>
                <a:sym typeface="Karla"/>
              </a:rPr>
              <a:t> html file in the entire application since React is generally Written using </a:t>
            </a:r>
            <a:r>
              <a:rPr lang="en" sz="1600" b="1" i="0" u="none" strike="noStrike" cap="none">
                <a:solidFill>
                  <a:srgbClr val="000000"/>
                </a:solidFill>
                <a:latin typeface="Karla"/>
                <a:ea typeface="Karla"/>
                <a:cs typeface="Karla"/>
                <a:sym typeface="Karla"/>
              </a:rPr>
              <a:t>JSX</a:t>
            </a:r>
            <a:r>
              <a:rPr lang="en" sz="1600" b="0" i="0" u="none" strike="noStrike" cap="none">
                <a:solidFill>
                  <a:srgbClr val="000000"/>
                </a:solidFill>
                <a:latin typeface="Karla"/>
                <a:ea typeface="Karla"/>
                <a:cs typeface="Karla"/>
                <a:sym typeface="Karla"/>
              </a:rPr>
              <a:t> which I will cover later. Also, this file has a line of code </a:t>
            </a:r>
            <a:r>
              <a:rPr lang="en" sz="1600" b="1" i="0" u="none" strike="noStrike" cap="none">
                <a:solidFill>
                  <a:srgbClr val="000000"/>
                </a:solidFill>
                <a:latin typeface="Karla"/>
                <a:ea typeface="Karla"/>
                <a:cs typeface="Karla"/>
                <a:sym typeface="Karla"/>
              </a:rPr>
              <a:t>&lt;div id=”root”&gt;&lt;/div&gt;</a:t>
            </a:r>
            <a:r>
              <a:rPr lang="en" sz="1600" b="0" i="0" u="none" strike="noStrike" cap="none">
                <a:solidFill>
                  <a:srgbClr val="000000"/>
                </a:solidFill>
                <a:latin typeface="Karla"/>
                <a:ea typeface="Karla"/>
                <a:cs typeface="Karla"/>
                <a:sym typeface="Karla"/>
              </a:rPr>
              <a:t>. This line is very significant since all the application components are loade</a:t>
            </a:r>
            <a:r>
              <a:rPr lang="en" sz="1600" b="1" i="0" u="none" strike="noStrike" cap="none">
                <a:solidFill>
                  <a:srgbClr val="000000"/>
                </a:solidFill>
                <a:latin typeface="Karla"/>
                <a:ea typeface="Karla"/>
                <a:cs typeface="Karla"/>
                <a:sym typeface="Karla"/>
              </a:rPr>
              <a:t>d i</a:t>
            </a:r>
            <a:r>
              <a:rPr lang="en" sz="1600" b="0" i="0" u="none" strike="noStrike" cap="none">
                <a:solidFill>
                  <a:srgbClr val="000000"/>
                </a:solidFill>
                <a:latin typeface="Karla"/>
                <a:ea typeface="Karla"/>
                <a:cs typeface="Karla"/>
                <a:sym typeface="Karla"/>
              </a:rPr>
              <a:t>nto this div.</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9"/>
          <p:cNvSpPr txBox="1"/>
          <p:nvPr/>
        </p:nvSpPr>
        <p:spPr>
          <a:xfrm>
            <a:off x="589979" y="1071134"/>
            <a:ext cx="466420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Karla"/>
                <a:ea typeface="Karla"/>
                <a:cs typeface="Karla"/>
                <a:sym typeface="Karla"/>
              </a:rPr>
              <a:t>src/index.js:</a:t>
            </a:r>
            <a:endParaRPr/>
          </a:p>
          <a:p>
            <a:pPr marL="0" marR="0" lvl="0" indent="0" algn="l" rtl="0">
              <a:lnSpc>
                <a:spcPct val="100000"/>
              </a:lnSpc>
              <a:spcBef>
                <a:spcPts val="0"/>
              </a:spcBef>
              <a:spcAft>
                <a:spcPts val="0"/>
              </a:spcAft>
              <a:buNone/>
            </a:pPr>
            <a:r>
              <a:rPr lang="en" sz="1400" b="0" i="0" u="none" strike="noStrike" cap="none">
                <a:solidFill>
                  <a:srgbClr val="000000"/>
                </a:solidFill>
                <a:latin typeface="Karla"/>
                <a:ea typeface="Karla"/>
                <a:cs typeface="Karla"/>
                <a:sym typeface="Karla"/>
              </a:rPr>
              <a:t>This is the javascript file corresponding to index.html. This file has the following line of code which is very significant. </a:t>
            </a:r>
            <a:r>
              <a:rPr lang="en" sz="1400" b="1" i="0" u="none" strike="noStrike" cap="none">
                <a:solidFill>
                  <a:srgbClr val="000000"/>
                </a:solidFill>
                <a:latin typeface="Karla"/>
                <a:ea typeface="Karla"/>
                <a:cs typeface="Karla"/>
                <a:sym typeface="Karla"/>
              </a:rPr>
              <a:t>ReactDOM.render(&lt;App /&gt;, document.getElementById(‘root’));</a:t>
            </a:r>
            <a:endParaRPr sz="1400" b="0" i="0" u="none" strike="noStrike" cap="none">
              <a:solidFill>
                <a:srgbClr val="000000"/>
              </a:solidFill>
              <a:latin typeface="Karla"/>
              <a:ea typeface="Karla"/>
              <a:cs typeface="Karla"/>
              <a:sym typeface="Karla"/>
            </a:endParaRPr>
          </a:p>
        </p:txBody>
      </p:sp>
      <p:sp>
        <p:nvSpPr>
          <p:cNvPr id="533" name="Google Shape;533;p39"/>
          <p:cNvSpPr txBox="1"/>
          <p:nvPr/>
        </p:nvSpPr>
        <p:spPr>
          <a:xfrm>
            <a:off x="603197" y="2443260"/>
            <a:ext cx="466420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Karla"/>
                <a:ea typeface="Karla"/>
                <a:cs typeface="Karla"/>
                <a:sym typeface="Karla"/>
              </a:rPr>
              <a:t>src/App.js</a:t>
            </a:r>
            <a:endParaRPr/>
          </a:p>
          <a:p>
            <a:pPr marL="0" marR="0" lvl="0" indent="0" algn="l" rtl="0">
              <a:lnSpc>
                <a:spcPct val="100000"/>
              </a:lnSpc>
              <a:spcBef>
                <a:spcPts val="0"/>
              </a:spcBef>
              <a:spcAft>
                <a:spcPts val="0"/>
              </a:spcAft>
              <a:buNone/>
            </a:pPr>
            <a:r>
              <a:rPr lang="en" sz="1400" b="0" i="0" u="none" strike="noStrike" cap="none">
                <a:solidFill>
                  <a:srgbClr val="000000"/>
                </a:solidFill>
                <a:latin typeface="Karla"/>
                <a:ea typeface="Karla"/>
                <a:cs typeface="Karla"/>
                <a:sym typeface="Karla"/>
              </a:rPr>
              <a:t>This is the file for </a:t>
            </a:r>
            <a:r>
              <a:rPr lang="en" sz="1400" b="1" i="0" u="none" strike="noStrike" cap="none">
                <a:solidFill>
                  <a:srgbClr val="000000"/>
                </a:solidFill>
                <a:latin typeface="Karla"/>
                <a:ea typeface="Karla"/>
                <a:cs typeface="Karla"/>
                <a:sym typeface="Karla"/>
              </a:rPr>
              <a:t>App</a:t>
            </a:r>
            <a:r>
              <a:rPr lang="en" sz="1400" b="0" i="0" u="none" strike="noStrike" cap="none">
                <a:solidFill>
                  <a:srgbClr val="000000"/>
                </a:solidFill>
                <a:latin typeface="Karla"/>
                <a:ea typeface="Karla"/>
                <a:cs typeface="Karla"/>
                <a:sym typeface="Karla"/>
              </a:rPr>
              <a:t> Component. </a:t>
            </a:r>
            <a:r>
              <a:rPr lang="en" sz="1400" b="1" i="0" u="none" strike="noStrike" cap="none">
                <a:solidFill>
                  <a:srgbClr val="000000"/>
                </a:solidFill>
                <a:latin typeface="Karla"/>
                <a:ea typeface="Karla"/>
                <a:cs typeface="Karla"/>
                <a:sym typeface="Karla"/>
              </a:rPr>
              <a:t>App</a:t>
            </a:r>
            <a:r>
              <a:rPr lang="en" sz="1400" b="0" i="0" u="none" strike="noStrike" cap="none">
                <a:solidFill>
                  <a:srgbClr val="000000"/>
                </a:solidFill>
                <a:latin typeface="Karla"/>
                <a:ea typeface="Karla"/>
                <a:cs typeface="Karla"/>
                <a:sym typeface="Karla"/>
              </a:rPr>
              <a:t> Component is the main component in React which acts as a container for all other components.</a:t>
            </a:r>
            <a:endParaRPr/>
          </a:p>
        </p:txBody>
      </p:sp>
      <p:pic>
        <p:nvPicPr>
          <p:cNvPr id="534" name="Google Shape;534;p39"/>
          <p:cNvPicPr preferRelativeResize="0"/>
          <p:nvPr/>
        </p:nvPicPr>
        <p:blipFill rotWithShape="1">
          <a:blip r:embed="rId3">
            <a:alphaModFix/>
          </a:blip>
          <a:srcRect/>
          <a:stretch/>
        </p:blipFill>
        <p:spPr>
          <a:xfrm>
            <a:off x="6102355" y="586537"/>
            <a:ext cx="2409404" cy="3970426"/>
          </a:xfrm>
          <a:prstGeom prst="rect">
            <a:avLst/>
          </a:prstGeom>
          <a:noFill/>
          <a:ln>
            <a:noFill/>
          </a:ln>
        </p:spPr>
      </p:pic>
      <p:sp>
        <p:nvSpPr>
          <p:cNvPr id="535" name="Google Shape;535;p39"/>
          <p:cNvSpPr txBox="1"/>
          <p:nvPr/>
        </p:nvSpPr>
        <p:spPr>
          <a:xfrm>
            <a:off x="603197" y="3599942"/>
            <a:ext cx="4326112"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Karla"/>
                <a:ea typeface="Karla"/>
                <a:cs typeface="Karla"/>
                <a:sym typeface="Karla"/>
              </a:rPr>
              <a:t>package.json</a:t>
            </a:r>
            <a:endParaRPr sz="1400" b="1"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None/>
            </a:pPr>
            <a:r>
              <a:rPr lang="en" sz="1400" b="0" i="0" u="none" strike="noStrike" cap="none">
                <a:solidFill>
                  <a:srgbClr val="000000"/>
                </a:solidFill>
                <a:latin typeface="Karla"/>
                <a:ea typeface="Karla"/>
                <a:cs typeface="Karla"/>
                <a:sym typeface="Karla"/>
              </a:rPr>
              <a:t>Keeps track of all your dependencies (external libraries installed)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15050" y="475600"/>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JSX (JavaScript XML)</a:t>
            </a:r>
            <a:endParaRPr/>
          </a:p>
        </p:txBody>
      </p:sp>
      <p:sp>
        <p:nvSpPr>
          <p:cNvPr id="541" name="Google Shape;541;p40"/>
          <p:cNvSpPr txBox="1"/>
          <p:nvPr/>
        </p:nvSpPr>
        <p:spPr>
          <a:xfrm>
            <a:off x="854963" y="1161390"/>
            <a:ext cx="7214700" cy="1293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Karla"/>
                <a:ea typeface="Karla"/>
                <a:cs typeface="Karla"/>
                <a:sym typeface="Karla"/>
              </a:rPr>
              <a:t>Language created along side with React.</a:t>
            </a:r>
            <a:endParaRPr/>
          </a:p>
          <a:p>
            <a:pPr marL="0" marR="0" lvl="0" indent="0" algn="l" rtl="0">
              <a:lnSpc>
                <a:spcPct val="100000"/>
              </a:lnSpc>
              <a:spcBef>
                <a:spcPts val="0"/>
              </a:spcBef>
              <a:spcAft>
                <a:spcPts val="0"/>
              </a:spcAft>
              <a:buNone/>
            </a:pPr>
            <a:r>
              <a:rPr lang="en" sz="1400" b="0" i="0" u="none" strike="noStrike" cap="none">
                <a:solidFill>
                  <a:srgbClr val="000000"/>
                </a:solidFill>
                <a:latin typeface="Karla"/>
                <a:ea typeface="Karla"/>
                <a:cs typeface="Karla"/>
                <a:sym typeface="Karla"/>
              </a:rPr>
              <a:t>It allows us to write</a:t>
            </a:r>
            <a:r>
              <a:rPr lang="en" sz="1400" b="1" i="0" u="none" strike="noStrike" cap="none">
                <a:solidFill>
                  <a:srgbClr val="000000"/>
                </a:solidFill>
                <a:latin typeface="Karla"/>
                <a:ea typeface="Karla"/>
                <a:cs typeface="Karla"/>
                <a:sym typeface="Karla"/>
              </a:rPr>
              <a:t> HTML inside JavaScript</a:t>
            </a:r>
            <a:r>
              <a:rPr lang="en" sz="1400" b="0" i="0" u="none" strike="noStrike" cap="none">
                <a:solidFill>
                  <a:srgbClr val="000000"/>
                </a:solidFill>
                <a:latin typeface="Karla"/>
                <a:ea typeface="Karla"/>
                <a:cs typeface="Karla"/>
                <a:sym typeface="Karla"/>
              </a:rPr>
              <a:t> and place them in the DOM,</a:t>
            </a:r>
            <a:endParaRPr/>
          </a:p>
          <a:p>
            <a:pPr marL="0" marR="0" lvl="0" indent="0" algn="l" rtl="0">
              <a:lnSpc>
                <a:spcPct val="100000"/>
              </a:lnSpc>
              <a:spcBef>
                <a:spcPts val="0"/>
              </a:spcBef>
              <a:spcAft>
                <a:spcPts val="0"/>
              </a:spcAft>
              <a:buNone/>
            </a:pPr>
            <a:endParaRPr sz="14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None/>
            </a:pPr>
            <a:r>
              <a:rPr lang="en" sz="1800" b="1" i="1" u="none" strike="noStrike" cap="none">
                <a:solidFill>
                  <a:srgbClr val="000000"/>
                </a:solidFill>
                <a:latin typeface="Karla"/>
                <a:ea typeface="Karla"/>
                <a:cs typeface="Karla"/>
                <a:sym typeface="Karla"/>
              </a:rPr>
              <a:t>We are keeping Markup (the thing to be displayed) and the Logic (when to display or what to display) together!</a:t>
            </a:r>
            <a:endParaRPr/>
          </a:p>
        </p:txBody>
      </p:sp>
      <p:pic>
        <p:nvPicPr>
          <p:cNvPr id="542" name="Google Shape;542;p40"/>
          <p:cNvPicPr preferRelativeResize="0"/>
          <p:nvPr/>
        </p:nvPicPr>
        <p:blipFill>
          <a:blip r:embed="rId3">
            <a:alphaModFix/>
          </a:blip>
          <a:stretch>
            <a:fillRect/>
          </a:stretch>
        </p:blipFill>
        <p:spPr>
          <a:xfrm>
            <a:off x="2637375" y="2619875"/>
            <a:ext cx="4287651" cy="2151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1"/>
          <p:cNvSpPr txBox="1">
            <a:spLocks noGrp="1"/>
          </p:cNvSpPr>
          <p:nvPr>
            <p:ph type="title"/>
          </p:nvPr>
        </p:nvSpPr>
        <p:spPr>
          <a:xfrm>
            <a:off x="715100" y="731400"/>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Rules for JSX</a:t>
            </a:r>
            <a:endParaRPr/>
          </a:p>
        </p:txBody>
      </p:sp>
      <p:sp>
        <p:nvSpPr>
          <p:cNvPr id="548" name="Google Shape;548;p41"/>
          <p:cNvSpPr txBox="1">
            <a:spLocks noGrp="1"/>
          </p:cNvSpPr>
          <p:nvPr>
            <p:ph type="body" idx="1"/>
          </p:nvPr>
        </p:nvSpPr>
        <p:spPr>
          <a:xfrm>
            <a:off x="599597" y="1438222"/>
            <a:ext cx="7944806" cy="313932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Karla"/>
              <a:buNone/>
            </a:pPr>
            <a:endParaRPr sz="1800" i="0" u="none" strike="noStrike" cap="none">
              <a:solidFill>
                <a:schemeClr val="dk1"/>
              </a:solidFill>
              <a:latin typeface="Arial"/>
              <a:ea typeface="Arial"/>
              <a:cs typeface="Arial"/>
              <a:sym typeface="Arial"/>
            </a:endParaRPr>
          </a:p>
          <a:p>
            <a:pPr marL="0" marR="0" lvl="0" indent="-114300" algn="l" rtl="0">
              <a:lnSpc>
                <a:spcPct val="100000"/>
              </a:lnSpc>
              <a:spcBef>
                <a:spcPts val="0"/>
              </a:spcBef>
              <a:spcAft>
                <a:spcPts val="0"/>
              </a:spcAft>
              <a:buClr>
                <a:schemeClr val="dk1"/>
              </a:buClr>
              <a:buSzPts val="1800"/>
              <a:buFont typeface="Arial"/>
              <a:buChar char="•"/>
            </a:pPr>
            <a:r>
              <a:rPr lang="en" sz="1800" i="0" u="none" strike="noStrike" cap="none">
                <a:solidFill>
                  <a:schemeClr val="dk1"/>
                </a:solidFill>
                <a:latin typeface="Arial"/>
                <a:ea typeface="Arial"/>
                <a:cs typeface="Arial"/>
                <a:sym typeface="Arial"/>
              </a:rPr>
              <a:t>Returns single element(keep everything in one parent element)</a:t>
            </a:r>
            <a:endParaRPr/>
          </a:p>
          <a:p>
            <a:pPr marL="0" marR="0" lvl="0" indent="-114300" algn="l" rtl="0">
              <a:lnSpc>
                <a:spcPct val="100000"/>
              </a:lnSpc>
              <a:spcBef>
                <a:spcPts val="0"/>
              </a:spcBef>
              <a:spcAft>
                <a:spcPts val="0"/>
              </a:spcAft>
              <a:buClr>
                <a:schemeClr val="dk1"/>
              </a:buClr>
              <a:buSzPts val="1800"/>
              <a:buFont typeface="Arial"/>
              <a:buChar char="•"/>
            </a:pPr>
            <a:r>
              <a:rPr lang="en" sz="1800" i="0" u="none" strike="noStrike" cap="none">
                <a:solidFill>
                  <a:schemeClr val="dk1"/>
                </a:solidFill>
                <a:latin typeface="Arial"/>
                <a:ea typeface="Arial"/>
                <a:cs typeface="Arial"/>
                <a:sym typeface="Arial"/>
              </a:rPr>
              <a:t>Use HTML semantics (div /section/article)(don’t just use div)</a:t>
            </a:r>
            <a:endParaRPr/>
          </a:p>
          <a:p>
            <a:pPr marL="0" marR="0" lvl="0" indent="-114300" algn="l" rtl="0">
              <a:lnSpc>
                <a:spcPct val="100000"/>
              </a:lnSpc>
              <a:spcBef>
                <a:spcPts val="0"/>
              </a:spcBef>
              <a:spcAft>
                <a:spcPts val="0"/>
              </a:spcAft>
              <a:buClr>
                <a:schemeClr val="dk1"/>
              </a:buClr>
              <a:buSzPts val="1800"/>
              <a:buFont typeface="Arial"/>
              <a:buChar char="•"/>
            </a:pPr>
            <a:r>
              <a:rPr lang="en" sz="1800" i="0" u="none" strike="noStrike" cap="none">
                <a:solidFill>
                  <a:schemeClr val="dk1"/>
                </a:solidFill>
                <a:latin typeface="Arial"/>
                <a:ea typeface="Arial"/>
                <a:cs typeface="Arial"/>
                <a:sym typeface="Arial"/>
              </a:rPr>
              <a:t>Use camelCase for html attributes </a:t>
            </a:r>
            <a:endParaRPr/>
          </a:p>
          <a:p>
            <a:pPr marL="0" marR="0" lvl="0" indent="0" algn="l" rtl="0">
              <a:lnSpc>
                <a:spcPct val="100000"/>
              </a:lnSpc>
              <a:spcBef>
                <a:spcPts val="0"/>
              </a:spcBef>
              <a:spcAft>
                <a:spcPts val="0"/>
              </a:spcAft>
              <a:buClr>
                <a:schemeClr val="dk1"/>
              </a:buClr>
              <a:buSzPts val="1800"/>
              <a:buNone/>
            </a:pPr>
            <a:r>
              <a:rPr lang="en" sz="1800">
                <a:solidFill>
                  <a:schemeClr val="dk1"/>
                </a:solidFill>
                <a:latin typeface="Arial"/>
                <a:ea typeface="Arial"/>
                <a:cs typeface="Arial"/>
                <a:sym typeface="Arial"/>
              </a:rPr>
              <a:t>	</a:t>
            </a:r>
            <a:r>
              <a:rPr lang="en" sz="1800" i="0" u="none" strike="noStrike" cap="none">
                <a:solidFill>
                  <a:schemeClr val="dk1"/>
                </a:solidFill>
                <a:latin typeface="Arial"/>
                <a:ea typeface="Arial"/>
                <a:cs typeface="Arial"/>
                <a:sym typeface="Arial"/>
              </a:rPr>
              <a:t>Eg &lt;div onClick()&gt;</a:t>
            </a:r>
            <a:endParaRPr/>
          </a:p>
          <a:p>
            <a:pPr marL="0" marR="0" lvl="0" indent="-114300" algn="l" rtl="0">
              <a:lnSpc>
                <a:spcPct val="100000"/>
              </a:lnSpc>
              <a:spcBef>
                <a:spcPts val="0"/>
              </a:spcBef>
              <a:spcAft>
                <a:spcPts val="0"/>
              </a:spcAft>
              <a:buClr>
                <a:schemeClr val="dk1"/>
              </a:buClr>
              <a:buSzPts val="1800"/>
              <a:buFont typeface="Arial"/>
              <a:buChar char="•"/>
            </a:pPr>
            <a:r>
              <a:rPr lang="en" sz="1800" i="0" u="none" strike="noStrike" cap="none">
                <a:solidFill>
                  <a:schemeClr val="dk1"/>
                </a:solidFill>
                <a:latin typeface="Arial"/>
                <a:ea typeface="Arial"/>
                <a:cs typeface="Arial"/>
                <a:sym typeface="Arial"/>
              </a:rPr>
              <a:t>Close every single element(even those with no end tag) </a:t>
            </a:r>
            <a:endParaRPr/>
          </a:p>
          <a:p>
            <a:pPr marL="0" marR="0" lvl="0" indent="0" algn="l" rtl="0">
              <a:lnSpc>
                <a:spcPct val="100000"/>
              </a:lnSpc>
              <a:spcBef>
                <a:spcPts val="0"/>
              </a:spcBef>
              <a:spcAft>
                <a:spcPts val="0"/>
              </a:spcAft>
              <a:buClr>
                <a:schemeClr val="dk1"/>
              </a:buClr>
              <a:buSzPts val="1800"/>
              <a:buNone/>
            </a:pPr>
            <a:r>
              <a:rPr lang="en" sz="1800">
                <a:solidFill>
                  <a:schemeClr val="dk1"/>
                </a:solidFill>
                <a:latin typeface="Arial"/>
                <a:ea typeface="Arial"/>
                <a:cs typeface="Arial"/>
                <a:sym typeface="Arial"/>
              </a:rPr>
              <a:t> 	</a:t>
            </a:r>
            <a:r>
              <a:rPr lang="en" sz="1800" i="0" u="none" strike="noStrike" cap="none">
                <a:solidFill>
                  <a:schemeClr val="dk1"/>
                </a:solidFill>
                <a:latin typeface="Arial"/>
                <a:ea typeface="Arial"/>
                <a:cs typeface="Arial"/>
                <a:sym typeface="Arial"/>
              </a:rPr>
              <a:t>Eg.&lt;img src= /&gt;&lt;input    /&gt;</a:t>
            </a:r>
            <a:endParaRPr/>
          </a:p>
          <a:p>
            <a:pPr marL="0" marR="0" lvl="0" indent="-114300" algn="l" rtl="0">
              <a:lnSpc>
                <a:spcPct val="100000"/>
              </a:lnSpc>
              <a:spcBef>
                <a:spcPts val="0"/>
              </a:spcBef>
              <a:spcAft>
                <a:spcPts val="0"/>
              </a:spcAft>
              <a:buClr>
                <a:schemeClr val="dk1"/>
              </a:buClr>
              <a:buSzPts val="1800"/>
              <a:buFont typeface="Arial"/>
              <a:buChar char="•"/>
            </a:pPr>
            <a:r>
              <a:rPr lang="en" sz="1800" i="0" u="none" strike="noStrike" cap="none">
                <a:solidFill>
                  <a:schemeClr val="dk1"/>
                </a:solidFill>
                <a:latin typeface="Arial"/>
                <a:ea typeface="Arial"/>
                <a:cs typeface="Arial"/>
                <a:sym typeface="Arial"/>
              </a:rPr>
              <a:t>Keep everything in return inside parenthesis.</a:t>
            </a:r>
            <a:endParaRPr/>
          </a:p>
          <a:p>
            <a:pPr marL="0" marR="0" lvl="0" indent="-114300" algn="l" rtl="0">
              <a:lnSpc>
                <a:spcPct val="100000"/>
              </a:lnSpc>
              <a:spcBef>
                <a:spcPts val="0"/>
              </a:spcBef>
              <a:spcAft>
                <a:spcPts val="0"/>
              </a:spcAft>
              <a:buClr>
                <a:schemeClr val="dk1"/>
              </a:buClr>
              <a:buSzPts val="1800"/>
              <a:buFont typeface="Arial"/>
              <a:buChar char="•"/>
            </a:pPr>
            <a:r>
              <a:rPr lang="en" sz="1800" b="1" i="0" u="none" strike="noStrike" cap="none">
                <a:solidFill>
                  <a:schemeClr val="dk1"/>
                </a:solidFill>
                <a:latin typeface="Arial"/>
                <a:ea typeface="Arial"/>
                <a:cs typeface="Arial"/>
                <a:sym typeface="Arial"/>
              </a:rPr>
              <a:t>To use JavaScript in the JSX use curly brackets. {}</a:t>
            </a:r>
            <a:endParaRPr/>
          </a:p>
          <a:p>
            <a:pPr marL="0" marR="0" lvl="0" indent="-114300" algn="l" rtl="0">
              <a:lnSpc>
                <a:spcPct val="100000"/>
              </a:lnSpc>
              <a:spcBef>
                <a:spcPts val="0"/>
              </a:spcBef>
              <a:spcAft>
                <a:spcPts val="0"/>
              </a:spcAft>
              <a:buClr>
                <a:schemeClr val="dk1"/>
              </a:buClr>
              <a:buSzPts val="1800"/>
              <a:buFont typeface="Arial"/>
              <a:buChar char="•"/>
            </a:pPr>
            <a:r>
              <a:rPr lang="en" sz="1800" i="0" u="none" strike="noStrike" cap="none">
                <a:solidFill>
                  <a:schemeClr val="dk1"/>
                </a:solidFill>
                <a:latin typeface="Arial"/>
                <a:ea typeface="Arial"/>
                <a:cs typeface="Arial"/>
                <a:sym typeface="Arial"/>
              </a:rPr>
              <a:t>We can declare variables inside and outside the function.</a:t>
            </a:r>
            <a:endParaRPr/>
          </a:p>
          <a:p>
            <a:pPr marL="0" marR="0" lvl="0" indent="0" algn="l" rtl="0">
              <a:lnSpc>
                <a:spcPct val="100000"/>
              </a:lnSpc>
              <a:spcBef>
                <a:spcPts val="0"/>
              </a:spcBef>
              <a:spcAft>
                <a:spcPts val="0"/>
              </a:spcAft>
              <a:buClr>
                <a:schemeClr val="dk1"/>
              </a:buClr>
              <a:buSzPts val="1800"/>
              <a:buFont typeface="Karla"/>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2"/>
          <p:cNvSpPr txBox="1">
            <a:spLocks noGrp="1"/>
          </p:cNvSpPr>
          <p:nvPr>
            <p:ph type="title"/>
          </p:nvPr>
        </p:nvSpPr>
        <p:spPr>
          <a:xfrm>
            <a:off x="715100" y="731400"/>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To create a component</a:t>
            </a:r>
            <a:endParaRPr/>
          </a:p>
        </p:txBody>
      </p:sp>
      <p:sp>
        <p:nvSpPr>
          <p:cNvPr id="554" name="Google Shape;554;p42"/>
          <p:cNvSpPr txBox="1">
            <a:spLocks noGrp="1"/>
          </p:cNvSpPr>
          <p:nvPr>
            <p:ph type="body" idx="1"/>
          </p:nvPr>
        </p:nvSpPr>
        <p:spPr>
          <a:xfrm>
            <a:off x="715100" y="1417199"/>
            <a:ext cx="7713900" cy="3431426"/>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2000"/>
              <a:t>Two Types of Components</a:t>
            </a:r>
            <a:endParaRPr/>
          </a:p>
          <a:p>
            <a:pPr marL="457200" lvl="0" indent="-317500" algn="l" rtl="0">
              <a:lnSpc>
                <a:spcPct val="100000"/>
              </a:lnSpc>
              <a:spcBef>
                <a:spcPts val="0"/>
              </a:spcBef>
              <a:spcAft>
                <a:spcPts val="0"/>
              </a:spcAft>
              <a:buSzPts val="1400"/>
              <a:buFont typeface="Arial"/>
              <a:buChar char="•"/>
            </a:pPr>
            <a:r>
              <a:rPr lang="en" sz="1800" b="1"/>
              <a:t>Functional Components</a:t>
            </a:r>
            <a:endParaRPr/>
          </a:p>
          <a:p>
            <a:pPr marL="457200" lvl="0" indent="-317500" algn="l" rtl="0">
              <a:lnSpc>
                <a:spcPct val="100000"/>
              </a:lnSpc>
              <a:spcBef>
                <a:spcPts val="0"/>
              </a:spcBef>
              <a:spcAft>
                <a:spcPts val="0"/>
              </a:spcAft>
              <a:buSzPts val="1400"/>
              <a:buFont typeface="Arial"/>
              <a:buChar char="•"/>
            </a:pPr>
            <a:r>
              <a:rPr lang="en" sz="1800" b="1"/>
              <a:t>Class Components</a:t>
            </a:r>
            <a:endParaRPr/>
          </a:p>
          <a:p>
            <a:pPr marL="457200" lvl="0" indent="-228600" algn="l" rtl="0">
              <a:lnSpc>
                <a:spcPct val="100000"/>
              </a:lnSpc>
              <a:spcBef>
                <a:spcPts val="0"/>
              </a:spcBef>
              <a:spcAft>
                <a:spcPts val="0"/>
              </a:spcAft>
              <a:buSzPts val="1400"/>
              <a:buFont typeface="Arial"/>
              <a:buNone/>
            </a:pPr>
            <a:endParaRPr sz="2000" b="1"/>
          </a:p>
          <a:p>
            <a:pPr marL="139700" lvl="0" indent="0" algn="l" rtl="0">
              <a:lnSpc>
                <a:spcPct val="100000"/>
              </a:lnSpc>
              <a:spcBef>
                <a:spcPts val="0"/>
              </a:spcBef>
              <a:spcAft>
                <a:spcPts val="0"/>
              </a:spcAft>
              <a:buSzPts val="1400"/>
              <a:buNone/>
            </a:pPr>
            <a:r>
              <a:rPr lang="en" sz="1400" b="1"/>
              <a:t>Functional Components </a:t>
            </a:r>
            <a:r>
              <a:rPr lang="en" sz="1400"/>
              <a:t>are simpler and less verbose than class components and can be easier to reason about and test. They are also generally faster to render.</a:t>
            </a:r>
            <a:endParaRPr/>
          </a:p>
          <a:p>
            <a:pPr marL="139700" lvl="0" indent="0" algn="l" rtl="0">
              <a:lnSpc>
                <a:spcPct val="100000"/>
              </a:lnSpc>
              <a:spcBef>
                <a:spcPts val="0"/>
              </a:spcBef>
              <a:spcAft>
                <a:spcPts val="0"/>
              </a:spcAft>
              <a:buSzPts val="1400"/>
              <a:buNone/>
            </a:pPr>
            <a:r>
              <a:rPr lang="en" sz="1400" b="1"/>
              <a:t>Function(component) name should start with capital to show its not a regular function.</a:t>
            </a:r>
            <a:endParaRPr/>
          </a:p>
          <a:p>
            <a:pPr marL="139700" lvl="0" indent="0" algn="l" rtl="0">
              <a:lnSpc>
                <a:spcPct val="100000"/>
              </a:lnSpc>
              <a:spcBef>
                <a:spcPts val="0"/>
              </a:spcBef>
              <a:spcAft>
                <a:spcPts val="0"/>
              </a:spcAft>
              <a:buSzPts val="1400"/>
              <a:buNone/>
            </a:pPr>
            <a:r>
              <a:rPr lang="en" sz="1400" b="1"/>
              <a:t>--------------------------------------------------------------------------------------------------------------</a:t>
            </a:r>
            <a:endParaRPr/>
          </a:p>
          <a:p>
            <a:pPr marL="139700" lvl="0" indent="0" algn="l" rtl="0">
              <a:lnSpc>
                <a:spcPct val="100000"/>
              </a:lnSpc>
              <a:spcBef>
                <a:spcPts val="0"/>
              </a:spcBef>
              <a:spcAft>
                <a:spcPts val="0"/>
              </a:spcAft>
              <a:buSzPts val="1400"/>
              <a:buNone/>
            </a:pPr>
            <a:r>
              <a:rPr lang="en" sz="1400" b="1"/>
              <a:t>How is the React app displayed?</a:t>
            </a:r>
            <a:endParaRPr sz="1400"/>
          </a:p>
          <a:p>
            <a:pPr marL="139700" lvl="0" indent="0" algn="l" rtl="0">
              <a:lnSpc>
                <a:spcPct val="100000"/>
              </a:lnSpc>
              <a:spcBef>
                <a:spcPts val="0"/>
              </a:spcBef>
              <a:spcAft>
                <a:spcPts val="0"/>
              </a:spcAft>
              <a:buSzPts val="1400"/>
              <a:buNone/>
            </a:pPr>
            <a:r>
              <a:rPr lang="en" sz="1400" b="1"/>
              <a:t>In order to render any element into the Browser DOM</a:t>
            </a:r>
            <a:r>
              <a:rPr lang="en" sz="1400"/>
              <a:t>, we need to have a container or root DOM element.</a:t>
            </a:r>
            <a:endParaRPr/>
          </a:p>
          <a:p>
            <a:pPr marL="139700" lvl="0" indent="0" algn="l" rtl="0">
              <a:lnSpc>
                <a:spcPct val="100000"/>
              </a:lnSpc>
              <a:spcBef>
                <a:spcPts val="0"/>
              </a:spcBef>
              <a:spcAft>
                <a:spcPts val="0"/>
              </a:spcAft>
              <a:buSzPts val="1400"/>
              <a:buNone/>
            </a:pPr>
            <a:endParaRPr sz="1400"/>
          </a:p>
          <a:p>
            <a:pPr marL="139700" lvl="0" indent="0" algn="l" rtl="0">
              <a:lnSpc>
                <a:spcPct val="100000"/>
              </a:lnSpc>
              <a:spcBef>
                <a:spcPts val="0"/>
              </a:spcBef>
              <a:spcAft>
                <a:spcPts val="0"/>
              </a:spcAft>
              <a:buSzPts val="1400"/>
              <a:buNone/>
            </a:pPr>
            <a:r>
              <a:rPr lang="en" sz="1400"/>
              <a:t>And then just inject it into the HTML (remember index.html has root)</a:t>
            </a:r>
            <a:endParaRPr/>
          </a:p>
          <a:p>
            <a:pPr marL="139700" lvl="0" indent="0" algn="l" rtl="0">
              <a:lnSpc>
                <a:spcPct val="100000"/>
              </a:lnSpc>
              <a:spcBef>
                <a:spcPts val="0"/>
              </a:spcBef>
              <a:spcAft>
                <a:spcPts val="0"/>
              </a:spcAft>
              <a:buSzPts val="1400"/>
              <a:buNone/>
            </a:pPr>
            <a:endParaRPr sz="1400"/>
          </a:p>
          <a:p>
            <a:pPr marL="139700" lvl="0" indent="0" algn="l" rtl="0">
              <a:lnSpc>
                <a:spcPct val="100000"/>
              </a:lnSpc>
              <a:spcBef>
                <a:spcPts val="0"/>
              </a:spcBef>
              <a:spcAft>
                <a:spcPts val="0"/>
              </a:spcAft>
              <a:buSzPts val="1400"/>
              <a:buNone/>
            </a:pPr>
            <a:endParaRPr sz="1200" b="1"/>
          </a:p>
          <a:p>
            <a:pPr marL="139700" lvl="0" indent="0" algn="l" rtl="0">
              <a:lnSpc>
                <a:spcPct val="100000"/>
              </a:lnSpc>
              <a:spcBef>
                <a:spcPts val="0"/>
              </a:spcBef>
              <a:spcAft>
                <a:spcPts val="0"/>
              </a:spcAft>
              <a:buSzPts val="1400"/>
              <a:buNone/>
            </a:pPr>
            <a:endParaRPr sz="2000"/>
          </a:p>
        </p:txBody>
      </p:sp>
      <p:pic>
        <p:nvPicPr>
          <p:cNvPr id="555" name="Google Shape;555;p42"/>
          <p:cNvPicPr preferRelativeResize="0"/>
          <p:nvPr/>
        </p:nvPicPr>
        <p:blipFill rotWithShape="1">
          <a:blip r:embed="rId3">
            <a:alphaModFix/>
          </a:blip>
          <a:srcRect/>
          <a:stretch/>
        </p:blipFill>
        <p:spPr>
          <a:xfrm>
            <a:off x="6889720" y="3726301"/>
            <a:ext cx="1861910" cy="925437"/>
          </a:xfrm>
          <a:prstGeom prst="rect">
            <a:avLst/>
          </a:prstGeom>
          <a:noFill/>
          <a:ln>
            <a:noFill/>
          </a:ln>
        </p:spPr>
      </p:pic>
      <p:pic>
        <p:nvPicPr>
          <p:cNvPr id="556" name="Google Shape;556;p42"/>
          <p:cNvPicPr preferRelativeResize="0"/>
          <p:nvPr/>
        </p:nvPicPr>
        <p:blipFill rotWithShape="1">
          <a:blip r:embed="rId4">
            <a:alphaModFix/>
          </a:blip>
          <a:srcRect/>
          <a:stretch/>
        </p:blipFill>
        <p:spPr>
          <a:xfrm>
            <a:off x="929380" y="4359776"/>
            <a:ext cx="4933537" cy="2562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6"/>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JavaScript</a:t>
            </a:r>
            <a:endParaRPr/>
          </a:p>
        </p:txBody>
      </p:sp>
      <p:sp>
        <p:nvSpPr>
          <p:cNvPr id="438" name="Google Shape;438;p26"/>
          <p:cNvSpPr txBox="1">
            <a:spLocks noGrp="1"/>
          </p:cNvSpPr>
          <p:nvPr>
            <p:ph type="body" idx="1"/>
          </p:nvPr>
        </p:nvSpPr>
        <p:spPr>
          <a:xfrm>
            <a:off x="715100" y="1417200"/>
            <a:ext cx="7713900" cy="23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JavaScript is a scripting language that is used to create and manage dynamic web pages, basically anything that moves on your screen without requiring you to refresh your browser. This is based on ECMAScript. So the ECMAScript defines the syntax, data types, statements, operators, etc. (with ES6 currently being used).</a:t>
            </a:r>
            <a:r>
              <a:rPr lang="en" sz="1900" u="sng" dirty="0">
                <a:solidFill>
                  <a:schemeClr val="hlink"/>
                </a:solidFill>
                <a:latin typeface="Arial"/>
                <a:ea typeface="Arial"/>
                <a:cs typeface="Arial"/>
                <a:sym typeface="Arial"/>
                <a:hlinkClick r:id="rId3"/>
              </a:rPr>
              <a:t>HTML and CSS</a:t>
            </a:r>
            <a:r>
              <a:rPr lang="en" sz="1900" dirty="0">
                <a:latin typeface="Arial"/>
                <a:ea typeface="Arial"/>
                <a:cs typeface="Arial"/>
                <a:sym typeface="Arial"/>
              </a:rPr>
              <a:t> is static, meaning a user cannot really interact with the page, here is where Javascript comes in.</a:t>
            </a:r>
            <a:endParaRPr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3"/>
          <p:cNvSpPr txBox="1">
            <a:spLocks noGrp="1"/>
          </p:cNvSpPr>
          <p:nvPr>
            <p:ph type="title"/>
          </p:nvPr>
        </p:nvSpPr>
        <p:spPr>
          <a:xfrm>
            <a:off x="715100" y="470143"/>
            <a:ext cx="7713900" cy="62099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800"/>
              <a:t>Functional Component</a:t>
            </a:r>
            <a:endParaRPr/>
          </a:p>
        </p:txBody>
      </p:sp>
      <p:sp>
        <p:nvSpPr>
          <p:cNvPr id="562" name="Google Shape;562;p43"/>
          <p:cNvSpPr txBox="1"/>
          <p:nvPr/>
        </p:nvSpPr>
        <p:spPr>
          <a:xfrm>
            <a:off x="630150" y="1091133"/>
            <a:ext cx="4356362" cy="738664"/>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Karla"/>
                <a:ea typeface="Karla"/>
                <a:cs typeface="Karla"/>
                <a:sym typeface="Karla"/>
              </a:rPr>
              <a:t>It should </a:t>
            </a:r>
            <a:r>
              <a:rPr lang="en" sz="1400" b="1" i="0" u="none" strike="noStrike" cap="none">
                <a:solidFill>
                  <a:srgbClr val="000000"/>
                </a:solidFill>
                <a:latin typeface="Karla"/>
                <a:ea typeface="Karla"/>
                <a:cs typeface="Karla"/>
                <a:sym typeface="Karla"/>
              </a:rPr>
              <a:t>always return something. If not returned error.</a:t>
            </a:r>
            <a:endParaRPr sz="1400" b="0" i="0" u="none" strike="noStrike" cap="none">
              <a:solidFill>
                <a:srgbClr val="000000"/>
              </a:solidFill>
              <a:latin typeface="Karla"/>
              <a:ea typeface="Karla"/>
              <a:cs typeface="Karla"/>
              <a:sym typeface="Karla"/>
            </a:endParaRPr>
          </a:p>
          <a:p>
            <a:pPr marL="0" marR="0" lvl="0" indent="-8890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Karla"/>
                <a:ea typeface="Karla"/>
                <a:cs typeface="Karla"/>
                <a:sym typeface="Karla"/>
              </a:rPr>
              <a:t>We can have only one default export per file.</a:t>
            </a:r>
            <a:endParaRPr/>
          </a:p>
        </p:txBody>
      </p:sp>
      <p:pic>
        <p:nvPicPr>
          <p:cNvPr id="563" name="Google Shape;563;p43" descr="A screenshot of a computer program&#10;&#10;Description automatically generated"/>
          <p:cNvPicPr preferRelativeResize="0"/>
          <p:nvPr/>
        </p:nvPicPr>
        <p:blipFill rotWithShape="1">
          <a:blip r:embed="rId3">
            <a:alphaModFix/>
          </a:blip>
          <a:srcRect/>
          <a:stretch/>
        </p:blipFill>
        <p:spPr>
          <a:xfrm>
            <a:off x="1448257" y="2325861"/>
            <a:ext cx="4291716" cy="2480884"/>
          </a:xfrm>
          <a:prstGeom prst="rect">
            <a:avLst/>
          </a:prstGeom>
          <a:noFill/>
          <a:ln>
            <a:noFill/>
          </a:ln>
        </p:spPr>
      </p:pic>
      <p:sp>
        <p:nvSpPr>
          <p:cNvPr id="564" name="Google Shape;564;p43"/>
          <p:cNvSpPr txBox="1"/>
          <p:nvPr/>
        </p:nvSpPr>
        <p:spPr>
          <a:xfrm>
            <a:off x="6128017" y="2106795"/>
            <a:ext cx="24781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1st one better (Hoisting)</a:t>
            </a:r>
            <a:endParaRPr sz="1400" b="0" i="0" u="none" strike="noStrike" cap="none">
              <a:solidFill>
                <a:srgbClr val="000000"/>
              </a:solidFill>
              <a:latin typeface="Arial"/>
              <a:ea typeface="Arial"/>
              <a:cs typeface="Arial"/>
              <a:sym typeface="Arial"/>
            </a:endParaRPr>
          </a:p>
        </p:txBody>
      </p:sp>
      <p:sp>
        <p:nvSpPr>
          <p:cNvPr id="565" name="Google Shape;565;p43"/>
          <p:cNvSpPr txBox="1"/>
          <p:nvPr/>
        </p:nvSpPr>
        <p:spPr>
          <a:xfrm>
            <a:off x="6185646" y="2635624"/>
            <a:ext cx="2067006"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Some useful extensions:</a:t>
            </a:r>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Extension es7+ for boilerplates</a:t>
            </a:r>
            <a:endParaRPr/>
          </a:p>
          <a:p>
            <a:pPr marL="0" marR="0" lvl="0" indent="-88900" algn="l" rtl="0">
              <a:lnSpc>
                <a:spcPct val="100000"/>
              </a:lnSpc>
              <a:spcBef>
                <a:spcPts val="0"/>
              </a:spcBef>
              <a:spcAft>
                <a:spcPts val="0"/>
              </a:spcAft>
              <a:buClr>
                <a:srgbClr val="000000"/>
              </a:buClr>
              <a:buSzPts val="1400"/>
              <a:buFont typeface="Arial"/>
              <a:buChar char="•"/>
            </a:pPr>
            <a:r>
              <a:rPr lang="en" sz="1400" b="1" i="0" u="none" strike="noStrike" cap="none">
                <a:solidFill>
                  <a:srgbClr val="000000"/>
                </a:solidFill>
                <a:latin typeface="Arial"/>
                <a:ea typeface="Arial"/>
                <a:cs typeface="Arial"/>
                <a:sym typeface="Arial"/>
              </a:rPr>
              <a:t>rafce</a:t>
            </a:r>
            <a:r>
              <a:rPr lang="en" sz="1400" b="0" i="0" u="none" strike="noStrike" cap="none">
                <a:solidFill>
                  <a:srgbClr val="000000"/>
                </a:solidFill>
                <a:latin typeface="Arial"/>
                <a:ea typeface="Arial"/>
                <a:cs typeface="Arial"/>
                <a:sym typeface="Arial"/>
              </a:rPr>
              <a:t>-to make arrow function (React functional Component)</a:t>
            </a:r>
            <a:endParaRPr/>
          </a:p>
          <a:p>
            <a:pPr marL="0" marR="0" lvl="0" indent="-88900" algn="l" rtl="0">
              <a:lnSpc>
                <a:spcPct val="100000"/>
              </a:lnSpc>
              <a:spcBef>
                <a:spcPts val="0"/>
              </a:spcBef>
              <a:spcAft>
                <a:spcPts val="0"/>
              </a:spcAft>
              <a:buClr>
                <a:srgbClr val="000000"/>
              </a:buClr>
              <a:buSzPts val="1400"/>
              <a:buFont typeface="Arial"/>
              <a:buChar char="•"/>
            </a:pPr>
            <a:r>
              <a:rPr lang="en" sz="1400" b="1" i="0" u="none" strike="noStrike" cap="none">
                <a:solidFill>
                  <a:srgbClr val="000000"/>
                </a:solidFill>
                <a:latin typeface="Arial"/>
                <a:ea typeface="Arial"/>
                <a:cs typeface="Arial"/>
                <a:sym typeface="Arial"/>
              </a:rPr>
              <a:t>rfce</a:t>
            </a:r>
            <a:r>
              <a:rPr lang="en" sz="1400" b="0" i="0" u="none" strike="noStrike" cap="none">
                <a:solidFill>
                  <a:srgbClr val="000000"/>
                </a:solidFill>
                <a:latin typeface="Arial"/>
                <a:ea typeface="Arial"/>
                <a:cs typeface="Arial"/>
                <a:sym typeface="Arial"/>
              </a:rPr>
              <a:t>-to make normal function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44"/>
          <p:cNvPicPr preferRelativeResize="0"/>
          <p:nvPr/>
        </p:nvPicPr>
        <p:blipFill rotWithShape="1">
          <a:blip r:embed="rId3">
            <a:alphaModFix/>
          </a:blip>
          <a:srcRect/>
          <a:stretch/>
        </p:blipFill>
        <p:spPr>
          <a:xfrm>
            <a:off x="606763" y="1000559"/>
            <a:ext cx="3064707" cy="3010507"/>
          </a:xfrm>
          <a:prstGeom prst="rect">
            <a:avLst/>
          </a:prstGeom>
          <a:noFill/>
          <a:ln>
            <a:noFill/>
          </a:ln>
        </p:spPr>
      </p:pic>
      <p:pic>
        <p:nvPicPr>
          <p:cNvPr id="571" name="Google Shape;571;p44"/>
          <p:cNvPicPr preferRelativeResize="0"/>
          <p:nvPr/>
        </p:nvPicPr>
        <p:blipFill rotWithShape="1">
          <a:blip r:embed="rId4">
            <a:alphaModFix/>
          </a:blip>
          <a:srcRect/>
          <a:stretch/>
        </p:blipFill>
        <p:spPr>
          <a:xfrm>
            <a:off x="4149654" y="352991"/>
            <a:ext cx="4287415" cy="44375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5"/>
          <p:cNvSpPr txBox="1">
            <a:spLocks noGrp="1"/>
          </p:cNvSpPr>
          <p:nvPr>
            <p:ph type="title"/>
          </p:nvPr>
        </p:nvSpPr>
        <p:spPr>
          <a:xfrm>
            <a:off x="861096" y="424039"/>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Nested Components</a:t>
            </a:r>
            <a:endParaRPr/>
          </a:p>
        </p:txBody>
      </p:sp>
      <p:sp>
        <p:nvSpPr>
          <p:cNvPr id="577" name="Google Shape;577;p45"/>
          <p:cNvSpPr txBox="1"/>
          <p:nvPr/>
        </p:nvSpPr>
        <p:spPr>
          <a:xfrm>
            <a:off x="3442448" y="1247835"/>
            <a:ext cx="5348087" cy="25853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Karla"/>
                <a:ea typeface="Karla"/>
                <a:cs typeface="Karla"/>
                <a:sym typeface="Karla"/>
              </a:rPr>
              <a:t>We can split up our application into many simple components.</a:t>
            </a:r>
            <a:endParaRPr/>
          </a:p>
          <a:p>
            <a:pPr marL="0" marR="0" lvl="0" indent="0" algn="l" rtl="0">
              <a:lnSpc>
                <a:spcPct val="100000"/>
              </a:lnSpc>
              <a:spcBef>
                <a:spcPts val="0"/>
              </a:spcBef>
              <a:spcAft>
                <a:spcPts val="0"/>
              </a:spcAft>
              <a:buNone/>
            </a:pPr>
            <a:r>
              <a:rPr lang="en" sz="1400" b="0" i="0" u="none" strike="noStrike" cap="none">
                <a:solidFill>
                  <a:srgbClr val="000000"/>
                </a:solidFill>
                <a:latin typeface="Karla"/>
                <a:ea typeface="Karla"/>
                <a:cs typeface="Karla"/>
                <a:sym typeface="Karla"/>
              </a:rPr>
              <a:t>The components that are nested inside </a:t>
            </a:r>
            <a:r>
              <a:rPr lang="en" sz="1400" b="1" i="0" u="none" strike="noStrike" cap="none">
                <a:solidFill>
                  <a:srgbClr val="000000"/>
                </a:solidFill>
                <a:latin typeface="Karla"/>
                <a:ea typeface="Karla"/>
                <a:cs typeface="Karla"/>
                <a:sym typeface="Karla"/>
              </a:rPr>
              <a:t>parent component</a:t>
            </a:r>
            <a:r>
              <a:rPr lang="en" sz="1400" b="0" i="0" u="none" strike="noStrike" cap="none">
                <a:solidFill>
                  <a:srgbClr val="000000"/>
                </a:solidFill>
                <a:latin typeface="Karla"/>
                <a:ea typeface="Karla"/>
                <a:cs typeface="Karla"/>
                <a:sym typeface="Karla"/>
              </a:rPr>
              <a:t>s are called </a:t>
            </a:r>
            <a:r>
              <a:rPr lang="en" sz="1400" b="1" i="0" u="none" strike="noStrike" cap="none">
                <a:solidFill>
                  <a:srgbClr val="000000"/>
                </a:solidFill>
                <a:latin typeface="Karla"/>
                <a:ea typeface="Karla"/>
                <a:cs typeface="Karla"/>
                <a:sym typeface="Karla"/>
              </a:rPr>
              <a:t>child components</a:t>
            </a:r>
            <a:r>
              <a:rPr lang="en" sz="1400" b="0" i="0" u="none" strike="noStrike" cap="none">
                <a:solidFill>
                  <a:srgbClr val="000000"/>
                </a:solidFill>
                <a:latin typeface="Karla"/>
                <a:ea typeface="Karla"/>
                <a:cs typeface="Karla"/>
                <a:sym typeface="Karla"/>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None/>
            </a:pPr>
            <a:r>
              <a:rPr lang="en" sz="1400" b="0" i="0" u="none" strike="noStrike" cap="none">
                <a:solidFill>
                  <a:srgbClr val="000000"/>
                </a:solidFill>
                <a:latin typeface="Karla"/>
                <a:ea typeface="Karla"/>
                <a:cs typeface="Karla"/>
                <a:sym typeface="Karla"/>
              </a:rPr>
              <a:t>Render the function that is the </a:t>
            </a:r>
            <a:r>
              <a:rPr lang="en" sz="1400" b="1" i="0" u="none" strike="noStrike" cap="none">
                <a:solidFill>
                  <a:srgbClr val="000000"/>
                </a:solidFill>
                <a:latin typeface="Karla"/>
                <a:ea typeface="Karla"/>
                <a:cs typeface="Karla"/>
                <a:sym typeface="Karla"/>
              </a:rPr>
              <a:t>base</a:t>
            </a:r>
            <a:r>
              <a:rPr lang="en" sz="1400" b="0" i="0" u="none" strike="noStrike" cap="none">
                <a:solidFill>
                  <a:srgbClr val="000000"/>
                </a:solidFill>
                <a:latin typeface="Karla"/>
                <a:ea typeface="Karla"/>
                <a:cs typeface="Karla"/>
                <a:sym typeface="Karla"/>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None/>
            </a:pPr>
            <a:r>
              <a:rPr lang="en" sz="1400" b="0" i="0" u="none" strike="noStrike" cap="none">
                <a:solidFill>
                  <a:srgbClr val="000000"/>
                </a:solidFill>
                <a:latin typeface="Karla"/>
                <a:ea typeface="Karla"/>
                <a:cs typeface="Karla"/>
                <a:sym typeface="Karla"/>
              </a:rPr>
              <a:t>Different Components could be in the same file or imported from different files.(structure in eraser)</a:t>
            </a:r>
            <a:endParaRPr/>
          </a:p>
          <a:p>
            <a:pPr marL="0" marR="0" lvl="0" indent="0" algn="l" rtl="0">
              <a:lnSpc>
                <a:spcPct val="100000"/>
              </a:lnSpc>
              <a:spcBef>
                <a:spcPts val="0"/>
              </a:spcBef>
              <a:spcAft>
                <a:spcPts val="0"/>
              </a:spcAft>
              <a:buNone/>
            </a:pPr>
            <a:endParaRPr sz="18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None/>
            </a:pPr>
            <a:endParaRPr sz="18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78" name="Google Shape;578;p45"/>
          <p:cNvPicPr preferRelativeResize="0"/>
          <p:nvPr/>
        </p:nvPicPr>
        <p:blipFill rotWithShape="1">
          <a:blip r:embed="rId3">
            <a:alphaModFix/>
          </a:blip>
          <a:srcRect/>
          <a:stretch/>
        </p:blipFill>
        <p:spPr>
          <a:xfrm>
            <a:off x="415291" y="1013923"/>
            <a:ext cx="2945811" cy="3767010"/>
          </a:xfrm>
          <a:prstGeom prst="rect">
            <a:avLst/>
          </a:prstGeom>
          <a:noFill/>
          <a:ln>
            <a:noFill/>
          </a:ln>
        </p:spPr>
      </p:pic>
      <p:pic>
        <p:nvPicPr>
          <p:cNvPr id="579" name="Google Shape;579;p45"/>
          <p:cNvPicPr preferRelativeResize="0"/>
          <p:nvPr/>
        </p:nvPicPr>
        <p:blipFill rotWithShape="1">
          <a:blip r:embed="rId4">
            <a:alphaModFix/>
          </a:blip>
          <a:srcRect/>
          <a:stretch/>
        </p:blipFill>
        <p:spPr>
          <a:xfrm>
            <a:off x="3442448" y="3110751"/>
            <a:ext cx="3981655" cy="711237"/>
          </a:xfrm>
          <a:prstGeom prst="rect">
            <a:avLst/>
          </a:prstGeom>
          <a:noFill/>
          <a:ln>
            <a:noFill/>
          </a:ln>
        </p:spPr>
      </p:pic>
      <p:pic>
        <p:nvPicPr>
          <p:cNvPr id="580" name="Google Shape;580;p45"/>
          <p:cNvPicPr preferRelativeResize="0"/>
          <p:nvPr/>
        </p:nvPicPr>
        <p:blipFill rotWithShape="1">
          <a:blip r:embed="rId5">
            <a:alphaModFix/>
          </a:blip>
          <a:srcRect/>
          <a:stretch/>
        </p:blipFill>
        <p:spPr>
          <a:xfrm>
            <a:off x="3526508" y="3895665"/>
            <a:ext cx="2090983" cy="9054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6"/>
          <p:cNvSpPr txBox="1">
            <a:spLocks noGrp="1"/>
          </p:cNvSpPr>
          <p:nvPr>
            <p:ph type="title"/>
          </p:nvPr>
        </p:nvSpPr>
        <p:spPr>
          <a:xfrm>
            <a:off x="715100" y="489379"/>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Props &amp; States</a:t>
            </a:r>
            <a:endParaRPr/>
          </a:p>
        </p:txBody>
      </p:sp>
      <p:sp>
        <p:nvSpPr>
          <p:cNvPr id="586" name="Google Shape;586;p46"/>
          <p:cNvSpPr txBox="1">
            <a:spLocks noGrp="1"/>
          </p:cNvSpPr>
          <p:nvPr>
            <p:ph type="body" idx="1"/>
          </p:nvPr>
        </p:nvSpPr>
        <p:spPr>
          <a:xfrm>
            <a:off x="715100" y="1255835"/>
            <a:ext cx="7713900" cy="29949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 sz="1200"/>
              <a:t>The props in React are the </a:t>
            </a:r>
            <a:r>
              <a:rPr lang="en" sz="1200" b="1"/>
              <a:t>inputs</a:t>
            </a:r>
            <a:r>
              <a:rPr lang="en" sz="1200"/>
              <a:t> to a component of React. They can be </a:t>
            </a:r>
            <a:r>
              <a:rPr lang="en" sz="1200" b="1"/>
              <a:t>single-valued or objects having a set of values.</a:t>
            </a:r>
            <a:endParaRPr/>
          </a:p>
          <a:p>
            <a:pPr marL="139700" lvl="0" indent="0" algn="l" rtl="0">
              <a:lnSpc>
                <a:spcPct val="100000"/>
              </a:lnSpc>
              <a:spcBef>
                <a:spcPts val="0"/>
              </a:spcBef>
              <a:spcAft>
                <a:spcPts val="0"/>
              </a:spcAft>
              <a:buSzPts val="1400"/>
              <a:buNone/>
            </a:pPr>
            <a:endParaRPr sz="1200" b="1"/>
          </a:p>
          <a:p>
            <a:pPr marL="139700" lvl="0" indent="0" algn="l" rtl="0">
              <a:lnSpc>
                <a:spcPct val="100000"/>
              </a:lnSpc>
              <a:spcBef>
                <a:spcPts val="0"/>
              </a:spcBef>
              <a:spcAft>
                <a:spcPts val="0"/>
              </a:spcAft>
              <a:buSzPts val="1400"/>
              <a:buNone/>
            </a:pPr>
            <a:r>
              <a:rPr lang="en" sz="1200"/>
              <a:t>The state is </a:t>
            </a:r>
            <a:r>
              <a:rPr lang="en" sz="1200" b="1"/>
              <a:t>a built-in React object that is used to contain data or information about the component.</a:t>
            </a:r>
            <a:endParaRPr/>
          </a:p>
          <a:p>
            <a:pPr marL="139700" lvl="0" indent="0" algn="l" rtl="0">
              <a:lnSpc>
                <a:spcPct val="100000"/>
              </a:lnSpc>
              <a:spcBef>
                <a:spcPts val="0"/>
              </a:spcBef>
              <a:spcAft>
                <a:spcPts val="0"/>
              </a:spcAft>
              <a:buSzPts val="1400"/>
              <a:buNone/>
            </a:pPr>
            <a:r>
              <a:rPr lang="en" sz="1200" b="1"/>
              <a:t>We will learn about State further when we come across the hook useState.</a:t>
            </a:r>
            <a:endParaRPr sz="1200"/>
          </a:p>
        </p:txBody>
      </p:sp>
      <p:pic>
        <p:nvPicPr>
          <p:cNvPr id="587" name="Google Shape;587;p46" descr="A diagram of a state&#10;&#10;Description automatically generated"/>
          <p:cNvPicPr preferRelativeResize="0"/>
          <p:nvPr/>
        </p:nvPicPr>
        <p:blipFill rotWithShape="1">
          <a:blip r:embed="rId3">
            <a:alphaModFix/>
          </a:blip>
          <a:srcRect/>
          <a:stretch/>
        </p:blipFill>
        <p:spPr>
          <a:xfrm>
            <a:off x="2299865" y="2358998"/>
            <a:ext cx="5038388" cy="26509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47" descr="A diagram of components of a company&#10;&#10;Description automatically generated"/>
          <p:cNvPicPr preferRelativeResize="0"/>
          <p:nvPr/>
        </p:nvPicPr>
        <p:blipFill rotWithShape="1">
          <a:blip r:embed="rId3">
            <a:alphaModFix/>
          </a:blip>
          <a:srcRect/>
          <a:stretch/>
        </p:blipFill>
        <p:spPr>
          <a:xfrm>
            <a:off x="2165629" y="810117"/>
            <a:ext cx="5541457" cy="383062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8"/>
          <p:cNvSpPr txBox="1">
            <a:spLocks noGrp="1"/>
          </p:cNvSpPr>
          <p:nvPr>
            <p:ph type="title"/>
          </p:nvPr>
        </p:nvSpPr>
        <p:spPr>
          <a:xfrm>
            <a:off x="584471" y="492967"/>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Props</a:t>
            </a:r>
            <a:endParaRPr/>
          </a:p>
        </p:txBody>
      </p:sp>
      <p:sp>
        <p:nvSpPr>
          <p:cNvPr id="598" name="Google Shape;598;p48"/>
          <p:cNvSpPr txBox="1"/>
          <p:nvPr/>
        </p:nvSpPr>
        <p:spPr>
          <a:xfrm>
            <a:off x="422623" y="1283234"/>
            <a:ext cx="6907946"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The explore card needs values to be displayed. We can use the parent component to pass its values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To pass a prop to a child.</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99" name="Google Shape;599;p48"/>
          <p:cNvPicPr preferRelativeResize="0"/>
          <p:nvPr/>
        </p:nvPicPr>
        <p:blipFill rotWithShape="1">
          <a:blip r:embed="rId3">
            <a:alphaModFix/>
          </a:blip>
          <a:srcRect/>
          <a:stretch/>
        </p:blipFill>
        <p:spPr>
          <a:xfrm>
            <a:off x="521898" y="2380063"/>
            <a:ext cx="2152761" cy="285765"/>
          </a:xfrm>
          <a:prstGeom prst="rect">
            <a:avLst/>
          </a:prstGeom>
          <a:noFill/>
          <a:ln>
            <a:noFill/>
          </a:ln>
        </p:spPr>
      </p:pic>
      <p:pic>
        <p:nvPicPr>
          <p:cNvPr id="600" name="Google Shape;600;p48"/>
          <p:cNvPicPr preferRelativeResize="0"/>
          <p:nvPr/>
        </p:nvPicPr>
        <p:blipFill rotWithShape="1">
          <a:blip r:embed="rId4">
            <a:alphaModFix/>
          </a:blip>
          <a:srcRect/>
          <a:stretch/>
        </p:blipFill>
        <p:spPr>
          <a:xfrm>
            <a:off x="521898" y="2772696"/>
            <a:ext cx="3803845" cy="755689"/>
          </a:xfrm>
          <a:prstGeom prst="rect">
            <a:avLst/>
          </a:prstGeom>
          <a:noFill/>
          <a:ln>
            <a:noFill/>
          </a:ln>
        </p:spPr>
      </p:pic>
      <p:sp>
        <p:nvSpPr>
          <p:cNvPr id="601" name="Google Shape;601;p48"/>
          <p:cNvSpPr txBox="1"/>
          <p:nvPr/>
        </p:nvSpPr>
        <p:spPr>
          <a:xfrm>
            <a:off x="6247733" y="2380063"/>
            <a:ext cx="2319964"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400" b="1" i="0" u="none" strike="noStrike" cap="none">
                <a:solidFill>
                  <a:srgbClr val="000000"/>
                </a:solidFill>
                <a:latin typeface="Arial"/>
                <a:ea typeface="Arial"/>
                <a:cs typeface="Arial"/>
                <a:sym typeface="Arial"/>
              </a:rPr>
              <a:t>Props are read-only</a:t>
            </a:r>
            <a:endParaRPr/>
          </a:p>
          <a:p>
            <a:pPr marL="0" marR="0" lvl="0" indent="0" algn="l" rtl="0">
              <a:lnSpc>
                <a:spcPct val="100000"/>
              </a:lnSpc>
              <a:spcBef>
                <a:spcPts val="0"/>
              </a:spcBef>
              <a:spcAft>
                <a:spcPts val="0"/>
              </a:spcAft>
              <a:buNone/>
            </a:pPr>
            <a:r>
              <a:rPr lang="en" sz="2400" b="1" i="0" u="none" strike="noStrike" cap="none">
                <a:solidFill>
                  <a:srgbClr val="000000"/>
                </a:solidFill>
                <a:latin typeface="Arial"/>
                <a:ea typeface="Arial"/>
                <a:cs typeface="Arial"/>
                <a:sym typeface="Arial"/>
              </a:rPr>
              <a:t>Whereas the state can be changed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606" name="Google Shape;606;p49"/>
          <p:cNvPicPr preferRelativeResize="0"/>
          <p:nvPr/>
        </p:nvPicPr>
        <p:blipFill rotWithShape="1">
          <a:blip r:embed="rId3">
            <a:alphaModFix/>
          </a:blip>
          <a:srcRect r="22926"/>
          <a:stretch/>
        </p:blipFill>
        <p:spPr>
          <a:xfrm>
            <a:off x="0" y="0"/>
            <a:ext cx="5295569" cy="3245760"/>
          </a:xfrm>
          <a:prstGeom prst="rect">
            <a:avLst/>
          </a:prstGeom>
          <a:noFill/>
          <a:ln>
            <a:noFill/>
          </a:ln>
        </p:spPr>
      </p:pic>
      <p:pic>
        <p:nvPicPr>
          <p:cNvPr id="607" name="Google Shape;607;p49"/>
          <p:cNvPicPr preferRelativeResize="0"/>
          <p:nvPr/>
        </p:nvPicPr>
        <p:blipFill rotWithShape="1">
          <a:blip r:embed="rId4">
            <a:alphaModFix/>
          </a:blip>
          <a:srcRect r="13626"/>
          <a:stretch/>
        </p:blipFill>
        <p:spPr>
          <a:xfrm>
            <a:off x="4269851" y="2947637"/>
            <a:ext cx="4571235" cy="19891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50"/>
          <p:cNvPicPr preferRelativeResize="0"/>
          <p:nvPr/>
        </p:nvPicPr>
        <p:blipFill rotWithShape="1">
          <a:blip r:embed="rId3">
            <a:alphaModFix/>
          </a:blip>
          <a:srcRect/>
          <a:stretch/>
        </p:blipFill>
        <p:spPr>
          <a:xfrm>
            <a:off x="353926" y="662553"/>
            <a:ext cx="8436148" cy="39329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1"/>
          <p:cNvSpPr txBox="1">
            <a:spLocks noGrp="1"/>
          </p:cNvSpPr>
          <p:nvPr>
            <p:ph type="title"/>
          </p:nvPr>
        </p:nvSpPr>
        <p:spPr>
          <a:xfrm>
            <a:off x="715050" y="523931"/>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Lists</a:t>
            </a:r>
            <a:endParaRPr/>
          </a:p>
        </p:txBody>
      </p:sp>
      <p:sp>
        <p:nvSpPr>
          <p:cNvPr id="618" name="Google Shape;618;p51"/>
          <p:cNvSpPr txBox="1"/>
          <p:nvPr/>
        </p:nvSpPr>
        <p:spPr>
          <a:xfrm>
            <a:off x="472568" y="1406178"/>
            <a:ext cx="819886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Lists are used to display data in an ordered format and mainly used to display menus on websites.</a:t>
            </a:r>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The map() function is used for traversing the lists. </a:t>
            </a:r>
            <a:endParaRPr/>
          </a:p>
        </p:txBody>
      </p:sp>
      <p:pic>
        <p:nvPicPr>
          <p:cNvPr id="619" name="Google Shape;619;p51"/>
          <p:cNvPicPr preferRelativeResize="0"/>
          <p:nvPr/>
        </p:nvPicPr>
        <p:blipFill rotWithShape="1">
          <a:blip r:embed="rId3">
            <a:alphaModFix/>
          </a:blip>
          <a:srcRect b="37058"/>
          <a:stretch/>
        </p:blipFill>
        <p:spPr>
          <a:xfrm>
            <a:off x="5723078" y="2725201"/>
            <a:ext cx="2879197" cy="1263695"/>
          </a:xfrm>
          <a:prstGeom prst="rect">
            <a:avLst/>
          </a:prstGeom>
          <a:noFill/>
          <a:ln>
            <a:noFill/>
          </a:ln>
        </p:spPr>
      </p:pic>
      <p:pic>
        <p:nvPicPr>
          <p:cNvPr id="620" name="Google Shape;620;p51"/>
          <p:cNvPicPr preferRelativeResize="0"/>
          <p:nvPr/>
        </p:nvPicPr>
        <p:blipFill rotWithShape="1">
          <a:blip r:embed="rId4">
            <a:alphaModFix/>
          </a:blip>
          <a:srcRect/>
          <a:stretch/>
        </p:blipFill>
        <p:spPr>
          <a:xfrm>
            <a:off x="715050" y="2125845"/>
            <a:ext cx="4236867" cy="23115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2"/>
          <p:cNvSpPr txBox="1">
            <a:spLocks noGrp="1"/>
          </p:cNvSpPr>
          <p:nvPr>
            <p:ph type="title"/>
          </p:nvPr>
        </p:nvSpPr>
        <p:spPr>
          <a:xfrm>
            <a:off x="715050" y="1921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List with Components</a:t>
            </a:r>
            <a:endParaRPr sz="2500"/>
          </a:p>
        </p:txBody>
      </p:sp>
      <p:pic>
        <p:nvPicPr>
          <p:cNvPr id="626" name="Google Shape;626;p52"/>
          <p:cNvPicPr preferRelativeResize="0"/>
          <p:nvPr/>
        </p:nvPicPr>
        <p:blipFill>
          <a:blip r:embed="rId3">
            <a:alphaModFix/>
          </a:blip>
          <a:stretch>
            <a:fillRect/>
          </a:stretch>
        </p:blipFill>
        <p:spPr>
          <a:xfrm>
            <a:off x="482750" y="877900"/>
            <a:ext cx="8386624" cy="999025"/>
          </a:xfrm>
          <a:prstGeom prst="rect">
            <a:avLst/>
          </a:prstGeom>
          <a:noFill/>
          <a:ln>
            <a:noFill/>
          </a:ln>
        </p:spPr>
      </p:pic>
      <p:pic>
        <p:nvPicPr>
          <p:cNvPr id="627" name="Google Shape;627;p52"/>
          <p:cNvPicPr preferRelativeResize="0"/>
          <p:nvPr/>
        </p:nvPicPr>
        <p:blipFill>
          <a:blip r:embed="rId4">
            <a:alphaModFix/>
          </a:blip>
          <a:stretch>
            <a:fillRect/>
          </a:stretch>
        </p:blipFill>
        <p:spPr>
          <a:xfrm>
            <a:off x="2647138" y="1946050"/>
            <a:ext cx="4191000" cy="278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7"/>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 Var, Const</a:t>
            </a:r>
            <a:endParaRPr/>
          </a:p>
        </p:txBody>
      </p:sp>
      <p:sp>
        <p:nvSpPr>
          <p:cNvPr id="444" name="Google Shape;444;p27"/>
          <p:cNvSpPr txBox="1">
            <a:spLocks noGrp="1"/>
          </p:cNvSpPr>
          <p:nvPr>
            <p:ph type="body" idx="1"/>
          </p:nvPr>
        </p:nvSpPr>
        <p:spPr>
          <a:xfrm>
            <a:off x="715050" y="1673375"/>
            <a:ext cx="7713900" cy="23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b="1"/>
              <a:t>var</a:t>
            </a:r>
            <a:r>
              <a:rPr lang="en" sz="1500"/>
              <a:t>: This is the most common way to declare a variable in JavaScript. It’s function-scoped, meaning the variable exists only within the function it was declared in. If declared outside any function, it’s globally scoped.</a:t>
            </a:r>
            <a:endParaRPr sz="1500"/>
          </a:p>
          <a:p>
            <a:pPr marL="0" lvl="0" indent="0" algn="ctr" rtl="0">
              <a:spcBef>
                <a:spcPts val="0"/>
              </a:spcBef>
              <a:spcAft>
                <a:spcPts val="0"/>
              </a:spcAft>
              <a:buNone/>
            </a:pPr>
            <a:endParaRPr sz="1500"/>
          </a:p>
          <a:p>
            <a:pPr marL="0" lvl="0" indent="0" algn="ctr" rtl="0">
              <a:spcBef>
                <a:spcPts val="0"/>
              </a:spcBef>
              <a:spcAft>
                <a:spcPts val="0"/>
              </a:spcAft>
              <a:buNone/>
            </a:pPr>
            <a:r>
              <a:rPr lang="en" sz="1500" b="1"/>
              <a:t>let</a:t>
            </a:r>
            <a:r>
              <a:rPr lang="en" sz="1500"/>
              <a:t>: This is a block-scoped local variable, meaning the variable exists only within the block it was declared in</a:t>
            </a:r>
            <a:endParaRPr sz="1500"/>
          </a:p>
          <a:p>
            <a:pPr marL="0" lvl="0" indent="0" algn="ctr" rtl="0">
              <a:spcBef>
                <a:spcPts val="0"/>
              </a:spcBef>
              <a:spcAft>
                <a:spcPts val="0"/>
              </a:spcAft>
              <a:buNone/>
            </a:pPr>
            <a:endParaRPr sz="1500"/>
          </a:p>
          <a:p>
            <a:pPr marL="0" lvl="0" indent="0" algn="ctr" rtl="0">
              <a:spcBef>
                <a:spcPts val="0"/>
              </a:spcBef>
              <a:spcAft>
                <a:spcPts val="0"/>
              </a:spcAft>
              <a:buNone/>
            </a:pPr>
            <a:r>
              <a:rPr lang="en" sz="1500" b="1"/>
              <a:t>const</a:t>
            </a:r>
            <a:r>
              <a:rPr lang="en" sz="1500"/>
              <a:t>: This is also block-scoped, but its value cannot be changed after it’s set, making it a constant. It’s a good practice to use const by default, and only use let when you plan to reassign the variable.</a:t>
            </a:r>
            <a:endParaRPr sz="1500"/>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3"/>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Conditional Rendering</a:t>
            </a:r>
            <a:endParaRPr/>
          </a:p>
        </p:txBody>
      </p:sp>
      <p:sp>
        <p:nvSpPr>
          <p:cNvPr id="633" name="Google Shape;633;p53"/>
          <p:cNvSpPr txBox="1"/>
          <p:nvPr/>
        </p:nvSpPr>
        <p:spPr>
          <a:xfrm>
            <a:off x="826850" y="1417200"/>
            <a:ext cx="7490400" cy="4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arla"/>
                <a:ea typeface="Karla"/>
                <a:cs typeface="Karla"/>
                <a:sym typeface="Karla"/>
              </a:rPr>
              <a:t>Displaying different component based on a certain condition.</a:t>
            </a:r>
            <a:endParaRPr>
              <a:latin typeface="Karla"/>
              <a:ea typeface="Karla"/>
              <a:cs typeface="Karla"/>
              <a:sym typeface="Karla"/>
            </a:endParaRPr>
          </a:p>
          <a:p>
            <a:pPr marL="0" lvl="0" indent="0" algn="l" rtl="0">
              <a:spcBef>
                <a:spcPts val="0"/>
              </a:spcBef>
              <a:spcAft>
                <a:spcPts val="0"/>
              </a:spcAft>
              <a:buNone/>
            </a:pPr>
            <a:endParaRPr>
              <a:latin typeface="Karla"/>
              <a:ea typeface="Karla"/>
              <a:cs typeface="Karla"/>
              <a:sym typeface="Karla"/>
            </a:endParaRPr>
          </a:p>
        </p:txBody>
      </p:sp>
      <p:sp>
        <p:nvSpPr>
          <p:cNvPr id="634" name="Google Shape;634;p53"/>
          <p:cNvSpPr txBox="1"/>
          <p:nvPr/>
        </p:nvSpPr>
        <p:spPr>
          <a:xfrm>
            <a:off x="826850" y="1822075"/>
            <a:ext cx="20307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Karla"/>
                <a:ea typeface="Karla"/>
                <a:cs typeface="Karla"/>
                <a:sym typeface="Karla"/>
              </a:rPr>
              <a:t>Using if and else</a:t>
            </a:r>
            <a:endParaRPr sz="1600">
              <a:latin typeface="Karla"/>
              <a:ea typeface="Karla"/>
              <a:cs typeface="Karla"/>
              <a:sym typeface="Karla"/>
            </a:endParaRPr>
          </a:p>
        </p:txBody>
      </p:sp>
      <p:pic>
        <p:nvPicPr>
          <p:cNvPr id="635" name="Google Shape;635;p53"/>
          <p:cNvPicPr preferRelativeResize="0"/>
          <p:nvPr/>
        </p:nvPicPr>
        <p:blipFill>
          <a:blip r:embed="rId3">
            <a:alphaModFix/>
          </a:blip>
          <a:stretch>
            <a:fillRect/>
          </a:stretch>
        </p:blipFill>
        <p:spPr>
          <a:xfrm>
            <a:off x="1854975" y="2285275"/>
            <a:ext cx="5291549" cy="2583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4"/>
          <p:cNvSpPr txBox="1">
            <a:spLocks noGrp="1"/>
          </p:cNvSpPr>
          <p:nvPr>
            <p:ph type="title"/>
          </p:nvPr>
        </p:nvSpPr>
        <p:spPr>
          <a:xfrm>
            <a:off x="715050" y="448425"/>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Conditional Rendering</a:t>
            </a:r>
            <a:endParaRPr/>
          </a:p>
        </p:txBody>
      </p:sp>
      <p:sp>
        <p:nvSpPr>
          <p:cNvPr id="641" name="Google Shape;641;p54"/>
          <p:cNvSpPr txBox="1"/>
          <p:nvPr/>
        </p:nvSpPr>
        <p:spPr>
          <a:xfrm>
            <a:off x="714375" y="1051000"/>
            <a:ext cx="18477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arla"/>
                <a:ea typeface="Karla"/>
                <a:cs typeface="Karla"/>
                <a:sym typeface="Karla"/>
              </a:rPr>
              <a:t>Ternary Operator</a:t>
            </a:r>
            <a:endParaRPr>
              <a:latin typeface="Karla"/>
              <a:ea typeface="Karla"/>
              <a:cs typeface="Karla"/>
              <a:sym typeface="Karla"/>
            </a:endParaRPr>
          </a:p>
        </p:txBody>
      </p:sp>
      <p:pic>
        <p:nvPicPr>
          <p:cNvPr id="642" name="Google Shape;642;p54"/>
          <p:cNvPicPr preferRelativeResize="0"/>
          <p:nvPr/>
        </p:nvPicPr>
        <p:blipFill>
          <a:blip r:embed="rId3">
            <a:alphaModFix/>
          </a:blip>
          <a:stretch>
            <a:fillRect/>
          </a:stretch>
        </p:blipFill>
        <p:spPr>
          <a:xfrm>
            <a:off x="685800" y="1450600"/>
            <a:ext cx="7772400" cy="1733550"/>
          </a:xfrm>
          <a:prstGeom prst="rect">
            <a:avLst/>
          </a:prstGeom>
          <a:noFill/>
          <a:ln>
            <a:noFill/>
          </a:ln>
        </p:spPr>
      </p:pic>
      <p:sp>
        <p:nvSpPr>
          <p:cNvPr id="643" name="Google Shape;643;p54"/>
          <p:cNvSpPr txBox="1"/>
          <p:nvPr/>
        </p:nvSpPr>
        <p:spPr>
          <a:xfrm>
            <a:off x="685800" y="3067625"/>
            <a:ext cx="16647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arla"/>
                <a:ea typeface="Karla"/>
                <a:cs typeface="Karla"/>
                <a:sym typeface="Karla"/>
              </a:rPr>
              <a:t>Logical Operator</a:t>
            </a:r>
            <a:endParaRPr>
              <a:latin typeface="Karla"/>
              <a:ea typeface="Karla"/>
              <a:cs typeface="Karla"/>
              <a:sym typeface="Karla"/>
            </a:endParaRPr>
          </a:p>
        </p:txBody>
      </p:sp>
      <p:pic>
        <p:nvPicPr>
          <p:cNvPr id="644" name="Google Shape;644;p54"/>
          <p:cNvPicPr preferRelativeResize="0"/>
          <p:nvPr/>
        </p:nvPicPr>
        <p:blipFill>
          <a:blip r:embed="rId4">
            <a:alphaModFix/>
          </a:blip>
          <a:stretch>
            <a:fillRect/>
          </a:stretch>
        </p:blipFill>
        <p:spPr>
          <a:xfrm>
            <a:off x="2452950" y="3303250"/>
            <a:ext cx="3409653" cy="1654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5"/>
          <p:cNvSpPr txBox="1">
            <a:spLocks noGrp="1"/>
          </p:cNvSpPr>
          <p:nvPr>
            <p:ph type="title"/>
          </p:nvPr>
        </p:nvSpPr>
        <p:spPr>
          <a:xfrm>
            <a:off x="715100" y="5350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Hooks</a:t>
            </a:r>
            <a:endParaRPr/>
          </a:p>
        </p:txBody>
      </p:sp>
      <p:sp>
        <p:nvSpPr>
          <p:cNvPr id="650" name="Google Shape;650;p55"/>
          <p:cNvSpPr txBox="1">
            <a:spLocks noGrp="1"/>
          </p:cNvSpPr>
          <p:nvPr>
            <p:ph type="body" idx="1"/>
          </p:nvPr>
        </p:nvSpPr>
        <p:spPr>
          <a:xfrm>
            <a:off x="715100" y="1117575"/>
            <a:ext cx="7713900" cy="3054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600"/>
              <a:t>React Hooks are simple JavaScript functions that allow function components to have access to state and other React features</a:t>
            </a:r>
            <a:endParaRPr sz="1600"/>
          </a:p>
          <a:p>
            <a:pPr marL="457200" lvl="0" indent="-330200" algn="l" rtl="0">
              <a:lnSpc>
                <a:spcPct val="115000"/>
              </a:lnSpc>
              <a:spcBef>
                <a:spcPts val="1200"/>
              </a:spcBef>
              <a:spcAft>
                <a:spcPts val="0"/>
              </a:spcAft>
              <a:buSzPts val="1600"/>
              <a:buFont typeface="Arial"/>
              <a:buChar char="●"/>
            </a:pPr>
            <a:r>
              <a:rPr lang="en" sz="1600"/>
              <a:t>All hooks start with </a:t>
            </a:r>
            <a:r>
              <a:rPr lang="en" sz="1600" b="1"/>
              <a:t>use</a:t>
            </a:r>
            <a:r>
              <a:rPr lang="en" sz="1600"/>
              <a:t> (even the ones we create ourselves).</a:t>
            </a:r>
            <a:endParaRPr sz="1600"/>
          </a:p>
          <a:p>
            <a:pPr marL="457200" lvl="0" indent="-330200" algn="l" rtl="0">
              <a:lnSpc>
                <a:spcPct val="115000"/>
              </a:lnSpc>
              <a:spcBef>
                <a:spcPts val="0"/>
              </a:spcBef>
              <a:spcAft>
                <a:spcPts val="0"/>
              </a:spcAft>
              <a:buSzPts val="1600"/>
              <a:buFont typeface="Arial"/>
              <a:buChar char="●"/>
            </a:pPr>
            <a:r>
              <a:rPr lang="en" sz="1600"/>
              <a:t>The hook must be invoked in the function/component body.</a:t>
            </a:r>
            <a:endParaRPr sz="1600"/>
          </a:p>
          <a:p>
            <a:pPr marL="457200" lvl="0" indent="-330200" algn="l" rtl="0">
              <a:lnSpc>
                <a:spcPct val="115000"/>
              </a:lnSpc>
              <a:spcBef>
                <a:spcPts val="0"/>
              </a:spcBef>
              <a:spcAft>
                <a:spcPts val="0"/>
              </a:spcAft>
              <a:buSzPts val="1600"/>
              <a:buFont typeface="Arial"/>
              <a:buChar char="●"/>
            </a:pPr>
            <a:r>
              <a:rPr lang="en" sz="1600"/>
              <a:t>Cannot be called conditionally .</a:t>
            </a:r>
            <a:endParaRPr sz="1600"/>
          </a:p>
          <a:p>
            <a:pPr marL="0" lvl="0" indent="0" algn="l" rtl="0">
              <a:lnSpc>
                <a:spcPct val="115000"/>
              </a:lnSpc>
              <a:spcBef>
                <a:spcPts val="1200"/>
              </a:spcBef>
              <a:spcAft>
                <a:spcPts val="0"/>
              </a:spcAft>
              <a:buNone/>
            </a:pPr>
            <a:r>
              <a:rPr lang="en" sz="1600"/>
              <a:t>There are some important in-built hooks but we can also create our own hooks to perform unique functions</a:t>
            </a:r>
            <a:endParaRPr sz="1600"/>
          </a:p>
          <a:p>
            <a:pPr marL="0" lvl="0" indent="0" algn="ctr" rtl="0">
              <a:spcBef>
                <a:spcPts val="120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56"/>
          <p:cNvSpPr txBox="1">
            <a:spLocks noGrp="1"/>
          </p:cNvSpPr>
          <p:nvPr>
            <p:ph type="title"/>
          </p:nvPr>
        </p:nvSpPr>
        <p:spPr>
          <a:xfrm>
            <a:off x="715100" y="5350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useState</a:t>
            </a:r>
            <a:endParaRPr/>
          </a:p>
        </p:txBody>
      </p:sp>
      <p:sp>
        <p:nvSpPr>
          <p:cNvPr id="656" name="Google Shape;656;p56"/>
          <p:cNvSpPr txBox="1">
            <a:spLocks noGrp="1"/>
          </p:cNvSpPr>
          <p:nvPr>
            <p:ph type="body" idx="1"/>
          </p:nvPr>
        </p:nvSpPr>
        <p:spPr>
          <a:xfrm>
            <a:off x="715100" y="1150875"/>
            <a:ext cx="77139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t>What is state?</a:t>
            </a:r>
            <a:endParaRPr sz="2000" b="1"/>
          </a:p>
          <a:p>
            <a:pPr marL="0" lvl="0" indent="0" algn="l" rtl="0">
              <a:lnSpc>
                <a:spcPct val="115000"/>
              </a:lnSpc>
              <a:spcBef>
                <a:spcPts val="1200"/>
              </a:spcBef>
              <a:spcAft>
                <a:spcPts val="0"/>
              </a:spcAft>
              <a:buClr>
                <a:schemeClr val="dk1"/>
              </a:buClr>
              <a:buSzPts val="1100"/>
              <a:buFont typeface="Arial"/>
              <a:buNone/>
            </a:pPr>
            <a:r>
              <a:rPr lang="en" sz="1800"/>
              <a:t>The state is a </a:t>
            </a:r>
            <a:r>
              <a:rPr lang="en" sz="1800" b="1"/>
              <a:t>built-in React object</a:t>
            </a:r>
            <a:r>
              <a:rPr lang="en" sz="1800"/>
              <a:t> that is used to contain data or information about the component. Any change in the property values of the state object leads to the re-rendering of the component. A state is owned by its component and is locally scoped</a:t>
            </a:r>
            <a:endParaRPr sz="900">
              <a:latin typeface="Arial"/>
              <a:ea typeface="Arial"/>
              <a:cs typeface="Arial"/>
              <a:sym typeface="Arial"/>
            </a:endParaRPr>
          </a:p>
          <a:p>
            <a:pPr marL="0" lvl="0" indent="0" algn="ctr" rtl="0">
              <a:spcBef>
                <a:spcPts val="1200"/>
              </a:spcBef>
              <a:spcAft>
                <a:spcPts val="0"/>
              </a:spcAft>
              <a:buNone/>
            </a:pPr>
            <a:endParaRPr sz="20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57"/>
          <p:cNvPicPr preferRelativeResize="0"/>
          <p:nvPr/>
        </p:nvPicPr>
        <p:blipFill>
          <a:blip r:embed="rId3">
            <a:alphaModFix/>
          </a:blip>
          <a:stretch>
            <a:fillRect/>
          </a:stretch>
        </p:blipFill>
        <p:spPr>
          <a:xfrm>
            <a:off x="1553800" y="638400"/>
            <a:ext cx="5675951" cy="3041025"/>
          </a:xfrm>
          <a:prstGeom prst="rect">
            <a:avLst/>
          </a:prstGeom>
          <a:noFill/>
          <a:ln>
            <a:noFill/>
          </a:ln>
        </p:spPr>
      </p:pic>
      <p:cxnSp>
        <p:nvCxnSpPr>
          <p:cNvPr id="662" name="Google Shape;662;p57"/>
          <p:cNvCxnSpPr/>
          <p:nvPr/>
        </p:nvCxnSpPr>
        <p:spPr>
          <a:xfrm rot="10800000" flipH="1">
            <a:off x="1204050" y="2372100"/>
            <a:ext cx="599400" cy="83100"/>
          </a:xfrm>
          <a:prstGeom prst="straightConnector1">
            <a:avLst/>
          </a:prstGeom>
          <a:noFill/>
          <a:ln w="9525" cap="flat" cmpd="sng">
            <a:solidFill>
              <a:schemeClr val="dk2"/>
            </a:solidFill>
            <a:prstDash val="solid"/>
            <a:round/>
            <a:headEnd type="none" w="med" len="med"/>
            <a:tailEnd type="none" w="med" len="med"/>
          </a:ln>
        </p:spPr>
      </p:cxnSp>
      <p:sp>
        <p:nvSpPr>
          <p:cNvPr id="663" name="Google Shape;663;p57"/>
          <p:cNvSpPr txBox="1"/>
          <p:nvPr/>
        </p:nvSpPr>
        <p:spPr>
          <a:xfrm>
            <a:off x="782550" y="2255550"/>
            <a:ext cx="9543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arla"/>
                <a:ea typeface="Karla"/>
                <a:cs typeface="Karla"/>
                <a:sym typeface="Karla"/>
              </a:rPr>
              <a:t>form</a:t>
            </a:r>
            <a:endParaRPr>
              <a:latin typeface="Karla"/>
              <a:ea typeface="Karla"/>
              <a:cs typeface="Karla"/>
              <a:sym typeface="Karla"/>
            </a:endParaRPr>
          </a:p>
        </p:txBody>
      </p:sp>
      <p:sp>
        <p:nvSpPr>
          <p:cNvPr id="664" name="Google Shape;664;p57"/>
          <p:cNvSpPr txBox="1"/>
          <p:nvPr/>
        </p:nvSpPr>
        <p:spPr>
          <a:xfrm>
            <a:off x="2338000" y="42532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Karla Medium"/>
                <a:ea typeface="Karla Medium"/>
                <a:cs typeface="Karla Medium"/>
                <a:sym typeface="Karla Medium"/>
              </a:rPr>
              <a:t>setState() method to change the value</a:t>
            </a:r>
            <a:endParaRPr>
              <a:latin typeface="Karla Medium"/>
              <a:ea typeface="Karla Medium"/>
              <a:cs typeface="Karla Medium"/>
              <a:sym typeface="Karla Medium"/>
            </a:endParaRPr>
          </a:p>
        </p:txBody>
      </p:sp>
      <p:sp>
        <p:nvSpPr>
          <p:cNvPr id="665" name="Google Shape;665;p57"/>
          <p:cNvSpPr txBox="1"/>
          <p:nvPr/>
        </p:nvSpPr>
        <p:spPr>
          <a:xfrm>
            <a:off x="2204850" y="3808250"/>
            <a:ext cx="45609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arla"/>
                <a:ea typeface="Karla"/>
                <a:cs typeface="Karla"/>
                <a:sym typeface="Karla"/>
              </a:rPr>
              <a:t>import React, { useState } from 'react';</a:t>
            </a:r>
            <a:endParaRPr>
              <a:latin typeface="Karla"/>
              <a:ea typeface="Karla"/>
              <a:cs typeface="Karla"/>
              <a:sym typeface="Karl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p58"/>
          <p:cNvPicPr preferRelativeResize="0"/>
          <p:nvPr/>
        </p:nvPicPr>
        <p:blipFill>
          <a:blip r:embed="rId3">
            <a:alphaModFix/>
          </a:blip>
          <a:stretch>
            <a:fillRect/>
          </a:stretch>
        </p:blipFill>
        <p:spPr>
          <a:xfrm>
            <a:off x="1407900" y="906175"/>
            <a:ext cx="4863399" cy="3702349"/>
          </a:xfrm>
          <a:prstGeom prst="rect">
            <a:avLst/>
          </a:prstGeom>
          <a:noFill/>
          <a:ln>
            <a:noFill/>
          </a:ln>
        </p:spPr>
      </p:pic>
      <p:cxnSp>
        <p:nvCxnSpPr>
          <p:cNvPr id="671" name="Google Shape;671;p58"/>
          <p:cNvCxnSpPr/>
          <p:nvPr/>
        </p:nvCxnSpPr>
        <p:spPr>
          <a:xfrm>
            <a:off x="5498600" y="1442625"/>
            <a:ext cx="1498200" cy="36630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58"/>
          <p:cNvSpPr txBox="1"/>
          <p:nvPr/>
        </p:nvSpPr>
        <p:spPr>
          <a:xfrm>
            <a:off x="6880200" y="2058500"/>
            <a:ext cx="1989300" cy="3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Karla"/>
                <a:ea typeface="Karla"/>
                <a:cs typeface="Karla"/>
                <a:sym typeface="Karla"/>
              </a:rPr>
              <a:t>Default value</a:t>
            </a:r>
            <a:endParaRPr>
              <a:latin typeface="Karla"/>
              <a:ea typeface="Karla"/>
              <a:cs typeface="Karla"/>
              <a:sym typeface="Karl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9"/>
          <p:cNvSpPr txBox="1">
            <a:spLocks noGrp="1"/>
          </p:cNvSpPr>
          <p:nvPr>
            <p:ph type="title"/>
          </p:nvPr>
        </p:nvSpPr>
        <p:spPr>
          <a:xfrm>
            <a:off x="831600" y="-6825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React Forms</a:t>
            </a:r>
            <a:endParaRPr/>
          </a:p>
        </p:txBody>
      </p:sp>
      <p:pic>
        <p:nvPicPr>
          <p:cNvPr id="678" name="Google Shape;678;p59"/>
          <p:cNvPicPr preferRelativeResize="0"/>
          <p:nvPr/>
        </p:nvPicPr>
        <p:blipFill>
          <a:blip r:embed="rId3">
            <a:alphaModFix/>
          </a:blip>
          <a:stretch>
            <a:fillRect/>
          </a:stretch>
        </p:blipFill>
        <p:spPr>
          <a:xfrm>
            <a:off x="2357025" y="617550"/>
            <a:ext cx="4796250" cy="4253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0"/>
          <p:cNvSpPr txBox="1">
            <a:spLocks noGrp="1"/>
          </p:cNvSpPr>
          <p:nvPr>
            <p:ph type="title"/>
          </p:nvPr>
        </p:nvSpPr>
        <p:spPr>
          <a:xfrm>
            <a:off x="747175" y="5350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useEffect</a:t>
            </a:r>
            <a:endParaRPr/>
          </a:p>
        </p:txBody>
      </p:sp>
      <p:sp>
        <p:nvSpPr>
          <p:cNvPr id="684" name="Google Shape;684;p60"/>
          <p:cNvSpPr txBox="1">
            <a:spLocks noGrp="1"/>
          </p:cNvSpPr>
          <p:nvPr>
            <p:ph type="body" idx="1"/>
          </p:nvPr>
        </p:nvSpPr>
        <p:spPr>
          <a:xfrm>
            <a:off x="436350" y="1099700"/>
            <a:ext cx="8271300" cy="1395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Pure functions (like any React Component) take props and produce predictable results. </a:t>
            </a:r>
            <a:endParaRPr sz="1500"/>
          </a:p>
          <a:p>
            <a:pPr marL="457200" lvl="0" indent="-323850" algn="l" rtl="0">
              <a:spcBef>
                <a:spcPts val="0"/>
              </a:spcBef>
              <a:spcAft>
                <a:spcPts val="0"/>
              </a:spcAft>
              <a:buSzPts val="1500"/>
              <a:buChar char="●"/>
            </a:pPr>
            <a:r>
              <a:rPr lang="en" sz="1500"/>
              <a:t>Side effects, on the other hand, involve interactions with the external world, like API requests or modifying the DOM - unpredictable. </a:t>
            </a:r>
            <a:endParaRPr sz="1500"/>
          </a:p>
          <a:p>
            <a:pPr marL="457200" lvl="0" indent="-323850" algn="l" rtl="0">
              <a:spcBef>
                <a:spcPts val="0"/>
              </a:spcBef>
              <a:spcAft>
                <a:spcPts val="0"/>
              </a:spcAft>
              <a:buSzPts val="1500"/>
              <a:buChar char="●"/>
            </a:pPr>
            <a:r>
              <a:rPr lang="en" sz="1500"/>
              <a:t>useEffect hook provides a structured way to manage side effects, ensuring they don't disrupt component rendering and performance. </a:t>
            </a:r>
            <a:endParaRPr sz="1500"/>
          </a:p>
        </p:txBody>
      </p:sp>
      <p:pic>
        <p:nvPicPr>
          <p:cNvPr id="685" name="Google Shape;685;p60"/>
          <p:cNvPicPr preferRelativeResize="0"/>
          <p:nvPr/>
        </p:nvPicPr>
        <p:blipFill>
          <a:blip r:embed="rId3">
            <a:alphaModFix/>
          </a:blip>
          <a:stretch>
            <a:fillRect/>
          </a:stretch>
        </p:blipFill>
        <p:spPr>
          <a:xfrm>
            <a:off x="274650" y="2711900"/>
            <a:ext cx="4205388" cy="2025900"/>
          </a:xfrm>
          <a:prstGeom prst="rect">
            <a:avLst/>
          </a:prstGeom>
          <a:noFill/>
          <a:ln>
            <a:noFill/>
          </a:ln>
        </p:spPr>
      </p:pic>
      <p:pic>
        <p:nvPicPr>
          <p:cNvPr id="686" name="Google Shape;686;p60"/>
          <p:cNvPicPr preferRelativeResize="0"/>
          <p:nvPr/>
        </p:nvPicPr>
        <p:blipFill>
          <a:blip r:embed="rId4">
            <a:alphaModFix/>
          </a:blip>
          <a:stretch>
            <a:fillRect/>
          </a:stretch>
        </p:blipFill>
        <p:spPr>
          <a:xfrm>
            <a:off x="4480050" y="2711900"/>
            <a:ext cx="4491300" cy="2025900"/>
          </a:xfrm>
          <a:prstGeom prst="rect">
            <a:avLst/>
          </a:prstGeom>
          <a:noFill/>
          <a:ln>
            <a:noFill/>
          </a:ln>
        </p:spPr>
      </p:pic>
      <p:sp>
        <p:nvSpPr>
          <p:cNvPr id="687" name="Google Shape;687;p60"/>
          <p:cNvSpPr txBox="1"/>
          <p:nvPr/>
        </p:nvSpPr>
        <p:spPr>
          <a:xfrm>
            <a:off x="714375" y="2311700"/>
            <a:ext cx="126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Karla"/>
                <a:ea typeface="Karla"/>
                <a:cs typeface="Karla"/>
                <a:sym typeface="Karla"/>
              </a:rPr>
              <a:t>How to use: </a:t>
            </a:r>
            <a:endParaRPr>
              <a:latin typeface="Karla"/>
              <a:ea typeface="Karla"/>
              <a:cs typeface="Karla"/>
              <a:sym typeface="Karl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1"/>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693" name="Google Shape;693;p61"/>
          <p:cNvPicPr preferRelativeResize="0"/>
          <p:nvPr/>
        </p:nvPicPr>
        <p:blipFill>
          <a:blip r:embed="rId3">
            <a:alphaModFix/>
          </a:blip>
          <a:stretch>
            <a:fillRect/>
          </a:stretch>
        </p:blipFill>
        <p:spPr>
          <a:xfrm>
            <a:off x="400425" y="367625"/>
            <a:ext cx="3302425" cy="4405299"/>
          </a:xfrm>
          <a:prstGeom prst="rect">
            <a:avLst/>
          </a:prstGeom>
          <a:noFill/>
          <a:ln>
            <a:noFill/>
          </a:ln>
        </p:spPr>
      </p:pic>
      <p:pic>
        <p:nvPicPr>
          <p:cNvPr id="694" name="Google Shape;694;p61"/>
          <p:cNvPicPr preferRelativeResize="0"/>
          <p:nvPr/>
        </p:nvPicPr>
        <p:blipFill>
          <a:blip r:embed="rId4">
            <a:alphaModFix/>
          </a:blip>
          <a:stretch>
            <a:fillRect/>
          </a:stretch>
        </p:blipFill>
        <p:spPr>
          <a:xfrm>
            <a:off x="3702850" y="440525"/>
            <a:ext cx="5166525" cy="1756175"/>
          </a:xfrm>
          <a:prstGeom prst="rect">
            <a:avLst/>
          </a:prstGeom>
          <a:noFill/>
          <a:ln>
            <a:noFill/>
          </a:ln>
        </p:spPr>
      </p:pic>
      <p:sp>
        <p:nvSpPr>
          <p:cNvPr id="695" name="Google Shape;695;p61"/>
          <p:cNvSpPr txBox="1"/>
          <p:nvPr/>
        </p:nvSpPr>
        <p:spPr>
          <a:xfrm>
            <a:off x="4263775" y="4468675"/>
            <a:ext cx="460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https://dmitripavlutin.com/react-useeffect-explanation/</a:t>
            </a:r>
            <a:endParaRPr/>
          </a:p>
        </p:txBody>
      </p:sp>
      <p:pic>
        <p:nvPicPr>
          <p:cNvPr id="696" name="Google Shape;696;p61"/>
          <p:cNvPicPr preferRelativeResize="0"/>
          <p:nvPr/>
        </p:nvPicPr>
        <p:blipFill>
          <a:blip r:embed="rId5">
            <a:alphaModFix/>
          </a:blip>
          <a:stretch>
            <a:fillRect/>
          </a:stretch>
        </p:blipFill>
        <p:spPr>
          <a:xfrm>
            <a:off x="3702850" y="2299475"/>
            <a:ext cx="5166525" cy="2309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2"/>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React Router</a:t>
            </a:r>
            <a:endParaRPr/>
          </a:p>
        </p:txBody>
      </p:sp>
      <p:sp>
        <p:nvSpPr>
          <p:cNvPr id="702" name="Google Shape;702;p62"/>
          <p:cNvSpPr txBox="1">
            <a:spLocks noGrp="1"/>
          </p:cNvSpPr>
          <p:nvPr>
            <p:ph type="body" idx="1"/>
          </p:nvPr>
        </p:nvSpPr>
        <p:spPr>
          <a:xfrm>
            <a:off x="715100" y="1417200"/>
            <a:ext cx="3856800" cy="13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React Router is a standard library for routing in React. It enables the navigation among views of various components in a React Application, allows changing the browser URL, and keeps the UI in sync with the URL.</a:t>
            </a:r>
            <a:endParaRPr sz="1600"/>
          </a:p>
        </p:txBody>
      </p:sp>
      <p:pic>
        <p:nvPicPr>
          <p:cNvPr id="703" name="Google Shape;703;p62"/>
          <p:cNvPicPr preferRelativeResize="0"/>
          <p:nvPr/>
        </p:nvPicPr>
        <p:blipFill>
          <a:blip r:embed="rId3">
            <a:alphaModFix/>
          </a:blip>
          <a:stretch>
            <a:fillRect/>
          </a:stretch>
        </p:blipFill>
        <p:spPr>
          <a:xfrm>
            <a:off x="4878450" y="1604775"/>
            <a:ext cx="3617475" cy="2924587"/>
          </a:xfrm>
          <a:prstGeom prst="rect">
            <a:avLst/>
          </a:prstGeom>
          <a:noFill/>
          <a:ln>
            <a:noFill/>
          </a:ln>
        </p:spPr>
      </p:pic>
      <p:pic>
        <p:nvPicPr>
          <p:cNvPr id="704" name="Google Shape;704;p62"/>
          <p:cNvPicPr preferRelativeResize="0"/>
          <p:nvPr/>
        </p:nvPicPr>
        <p:blipFill>
          <a:blip r:embed="rId4">
            <a:alphaModFix/>
          </a:blip>
          <a:stretch>
            <a:fillRect/>
          </a:stretch>
        </p:blipFill>
        <p:spPr>
          <a:xfrm>
            <a:off x="587750" y="3023524"/>
            <a:ext cx="4111500" cy="150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8"/>
          <p:cNvSpPr txBox="1">
            <a:spLocks noGrp="1"/>
          </p:cNvSpPr>
          <p:nvPr>
            <p:ph type="title"/>
          </p:nvPr>
        </p:nvSpPr>
        <p:spPr>
          <a:xfrm>
            <a:off x="715050" y="34855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 Var, Const</a:t>
            </a:r>
            <a:endParaRPr/>
          </a:p>
        </p:txBody>
      </p:sp>
      <p:pic>
        <p:nvPicPr>
          <p:cNvPr id="450" name="Google Shape;450;p28"/>
          <p:cNvPicPr preferRelativeResize="0"/>
          <p:nvPr/>
        </p:nvPicPr>
        <p:blipFill>
          <a:blip r:embed="rId3">
            <a:alphaModFix/>
          </a:blip>
          <a:stretch>
            <a:fillRect/>
          </a:stretch>
        </p:blipFill>
        <p:spPr>
          <a:xfrm>
            <a:off x="2058177" y="1134225"/>
            <a:ext cx="4861301" cy="3574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9"/>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Array Methods</a:t>
            </a:r>
            <a:endParaRPr/>
          </a:p>
        </p:txBody>
      </p:sp>
      <p:sp>
        <p:nvSpPr>
          <p:cNvPr id="456" name="Google Shape;456;p29"/>
          <p:cNvSpPr txBox="1">
            <a:spLocks noGrp="1"/>
          </p:cNvSpPr>
          <p:nvPr>
            <p:ph type="body" idx="1"/>
          </p:nvPr>
        </p:nvSpPr>
        <p:spPr>
          <a:xfrm>
            <a:off x="714999" y="1412120"/>
            <a:ext cx="7816679" cy="2999979"/>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AutoNum type="arabicPeriod"/>
            </a:pPr>
            <a:r>
              <a:rPr lang="en" sz="1900" dirty="0"/>
              <a:t>forEach : The forEach() method executes a provided function once for every element of the array.</a:t>
            </a:r>
          </a:p>
          <a:p>
            <a:pPr marL="88900" lvl="0" indent="0" algn="l" rtl="0">
              <a:spcBef>
                <a:spcPts val="0"/>
              </a:spcBef>
              <a:spcAft>
                <a:spcPts val="0"/>
              </a:spcAft>
              <a:buSzPts val="2200"/>
              <a:buNone/>
            </a:pPr>
            <a:endParaRPr lang="en" sz="1900" dirty="0"/>
          </a:p>
          <a:p>
            <a:pPr marL="546100" lvl="0" indent="-457200" algn="l" rtl="0">
              <a:spcBef>
                <a:spcPts val="0"/>
              </a:spcBef>
              <a:spcAft>
                <a:spcPts val="0"/>
              </a:spcAft>
              <a:buSzPts val="2200"/>
              <a:buAutoNum type="arabicPeriod" startAt="2"/>
            </a:pPr>
            <a:r>
              <a:rPr lang="en" sz="1900" dirty="0"/>
              <a:t>map: C</a:t>
            </a:r>
            <a:r>
              <a:rPr lang="en-US" sz="1900" dirty="0" err="1"/>
              <a:t>reates</a:t>
            </a:r>
            <a:r>
              <a:rPr lang="en-US" sz="1900" dirty="0"/>
              <a:t> a new array populated with the results of calling a provided function on every element in the calling array.</a:t>
            </a:r>
            <a:r>
              <a:rPr lang="en" sz="1900" dirty="0"/>
              <a:t>  </a:t>
            </a:r>
          </a:p>
          <a:p>
            <a:pPr marL="546100" lvl="0" indent="-457200" algn="l" rtl="0">
              <a:spcBef>
                <a:spcPts val="0"/>
              </a:spcBef>
              <a:spcAft>
                <a:spcPts val="0"/>
              </a:spcAft>
              <a:buSzPts val="2200"/>
              <a:buAutoNum type="arabicPeriod" startAt="2"/>
            </a:pPr>
            <a:endParaRPr lang="en" sz="1900" dirty="0"/>
          </a:p>
          <a:p>
            <a:pPr marL="546100" lvl="0" indent="-457200" algn="l" rtl="0">
              <a:spcBef>
                <a:spcPts val="0"/>
              </a:spcBef>
              <a:spcAft>
                <a:spcPts val="0"/>
              </a:spcAft>
              <a:buSzPts val="2200"/>
              <a:buAutoNum type="arabicPeriod" startAt="2"/>
            </a:pPr>
            <a:r>
              <a:rPr lang="en-IN" sz="1900" dirty="0"/>
              <a:t>f</a:t>
            </a:r>
            <a:r>
              <a:rPr lang="en" sz="1900" dirty="0"/>
              <a:t>ilter: </a:t>
            </a:r>
            <a:r>
              <a:rPr lang="en-US" sz="1900" dirty="0"/>
              <a:t> creates a </a:t>
            </a:r>
            <a:r>
              <a:rPr lang="en-US" sz="1900" b="1" dirty="0"/>
              <a:t>shallow copy</a:t>
            </a:r>
            <a:r>
              <a:rPr lang="en-US" sz="1900" dirty="0"/>
              <a:t> of a portion of a given array, filtered down to just the elements from the given array that pass the test implemented by the provided function.</a:t>
            </a:r>
          </a:p>
          <a:p>
            <a:pPr marL="546100" lvl="0" indent="-457200" algn="l" rtl="0">
              <a:spcBef>
                <a:spcPts val="0"/>
              </a:spcBef>
              <a:spcAft>
                <a:spcPts val="0"/>
              </a:spcAft>
              <a:buSzPts val="2200"/>
              <a:buAutoNum type="arabicPeriod" startAt="2"/>
            </a:pPr>
            <a:endParaRPr lang="en"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C2E8-E38E-5766-7550-FBA2BE0805E2}"/>
              </a:ext>
            </a:extLst>
          </p:cNvPr>
          <p:cNvSpPr>
            <a:spLocks noGrp="1"/>
          </p:cNvSpPr>
          <p:nvPr>
            <p:ph type="title"/>
          </p:nvPr>
        </p:nvSpPr>
        <p:spPr/>
        <p:txBody>
          <a:bodyPr/>
          <a:lstStyle/>
          <a:p>
            <a:r>
              <a:rPr lang="en-IN" dirty="0"/>
              <a:t>Newer JS</a:t>
            </a:r>
          </a:p>
        </p:txBody>
      </p:sp>
      <p:sp>
        <p:nvSpPr>
          <p:cNvPr id="3" name="Text Placeholder 2">
            <a:extLst>
              <a:ext uri="{FF2B5EF4-FFF2-40B4-BE49-F238E27FC236}">
                <a16:creationId xmlns:a16="http://schemas.microsoft.com/office/drawing/2014/main" id="{204E9E5C-D6C7-85DE-9BF6-827A1F537639}"/>
              </a:ext>
            </a:extLst>
          </p:cNvPr>
          <p:cNvSpPr>
            <a:spLocks noGrp="1"/>
          </p:cNvSpPr>
          <p:nvPr>
            <p:ph type="body" idx="1"/>
          </p:nvPr>
        </p:nvSpPr>
        <p:spPr>
          <a:xfrm>
            <a:off x="715100" y="1417200"/>
            <a:ext cx="7713900" cy="3203786"/>
          </a:xfrm>
        </p:spPr>
        <p:txBody>
          <a:bodyPr/>
          <a:lstStyle/>
          <a:p>
            <a:pPr marL="596900" indent="-457200" algn="l">
              <a:buAutoNum type="arabicPeriod"/>
            </a:pPr>
            <a:r>
              <a:rPr lang="en-IN" sz="1900" dirty="0"/>
              <a:t>Spread operator: (…</a:t>
            </a:r>
            <a:r>
              <a:rPr lang="en-IN" sz="1900" dirty="0" err="1"/>
              <a:t>arr</a:t>
            </a:r>
            <a:r>
              <a:rPr lang="en-IN" sz="1900" dirty="0"/>
              <a:t>) T</a:t>
            </a:r>
            <a:r>
              <a:rPr lang="en-US" sz="1900" dirty="0"/>
              <a:t>he spread (...) syntax allows an </a:t>
            </a:r>
            <a:r>
              <a:rPr lang="en-US" sz="1900" dirty="0" err="1"/>
              <a:t>iterable</a:t>
            </a:r>
            <a:r>
              <a:rPr lang="en-US" sz="1900" dirty="0"/>
              <a:t> such as an array or string, to be expanded in new places.</a:t>
            </a:r>
          </a:p>
          <a:p>
            <a:pPr marL="596900" indent="-457200" algn="l">
              <a:buAutoNum type="arabicPeriod"/>
            </a:pPr>
            <a:endParaRPr lang="en-IN" sz="1900" dirty="0"/>
          </a:p>
          <a:p>
            <a:pPr marL="596900" indent="-457200" algn="l">
              <a:buAutoNum type="arabicPeriod"/>
            </a:pPr>
            <a:r>
              <a:rPr lang="en-IN" sz="1900" dirty="0"/>
              <a:t>Promises : </a:t>
            </a:r>
            <a:r>
              <a:rPr lang="en-US" sz="1900" dirty="0"/>
              <a:t>The Promise object represents the eventual completion (or failure) of an asynchronous operation and its resulting value.</a:t>
            </a:r>
          </a:p>
          <a:p>
            <a:pPr marL="596900" indent="-457200" algn="l">
              <a:buAutoNum type="arabicPeriod"/>
            </a:pPr>
            <a:endParaRPr lang="en-US" sz="1900" dirty="0"/>
          </a:p>
          <a:p>
            <a:pPr marL="596900" indent="-457200" algn="l">
              <a:buAutoNum type="arabicPeriod"/>
            </a:pPr>
            <a:r>
              <a:rPr lang="en-US" sz="1900" dirty="0"/>
              <a:t>Await keyword: The await operator is used to wait for a Promise and get its fulfillment value. </a:t>
            </a:r>
            <a:r>
              <a:rPr lang="en-US" sz="1900"/>
              <a:t>It can only be used inside an async function or at the top level of a module.</a:t>
            </a:r>
            <a:endParaRPr lang="en-US" sz="1900" dirty="0"/>
          </a:p>
        </p:txBody>
      </p:sp>
    </p:spTree>
    <p:extLst>
      <p:ext uri="{BB962C8B-B14F-4D97-AF65-F5344CB8AC3E}">
        <p14:creationId xmlns:p14="http://schemas.microsoft.com/office/powerpoint/2010/main" val="2352532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0"/>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Arrow Functions</a:t>
            </a:r>
            <a:endParaRPr/>
          </a:p>
        </p:txBody>
      </p:sp>
      <p:sp>
        <p:nvSpPr>
          <p:cNvPr id="462" name="Google Shape;462;p30"/>
          <p:cNvSpPr txBox="1">
            <a:spLocks noGrp="1"/>
          </p:cNvSpPr>
          <p:nvPr>
            <p:ph type="body" idx="1"/>
          </p:nvPr>
        </p:nvSpPr>
        <p:spPr>
          <a:xfrm>
            <a:off x="715100" y="1417200"/>
            <a:ext cx="77139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Arrow functions and regular functions in JavaScript are different in several ways, but the most significant difference is how they handle the this keyword.</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In a regular function, this is determined by how the function is called. It can be different each time the function is called, and it’s not set until the function is invoked:</a:t>
            </a:r>
            <a:endParaRPr/>
          </a:p>
          <a:p>
            <a:pPr marL="0" lvl="0" indent="0" algn="ctr" rtl="0">
              <a:spcBef>
                <a:spcPts val="0"/>
              </a:spcBef>
              <a:spcAft>
                <a:spcPts val="0"/>
              </a:spcAft>
              <a:buNone/>
            </a:pPr>
            <a:endParaRPr/>
          </a:p>
        </p:txBody>
      </p:sp>
      <p:pic>
        <p:nvPicPr>
          <p:cNvPr id="463" name="Google Shape;463;p30"/>
          <p:cNvPicPr preferRelativeResize="0"/>
          <p:nvPr/>
        </p:nvPicPr>
        <p:blipFill>
          <a:blip r:embed="rId3">
            <a:alphaModFix/>
          </a:blip>
          <a:stretch>
            <a:fillRect/>
          </a:stretch>
        </p:blipFill>
        <p:spPr>
          <a:xfrm>
            <a:off x="1441650" y="2426575"/>
            <a:ext cx="2549075" cy="2222750"/>
          </a:xfrm>
          <a:prstGeom prst="rect">
            <a:avLst/>
          </a:prstGeom>
          <a:noFill/>
          <a:ln>
            <a:noFill/>
          </a:ln>
        </p:spPr>
      </p:pic>
      <p:pic>
        <p:nvPicPr>
          <p:cNvPr id="464" name="Google Shape;464;p30"/>
          <p:cNvPicPr preferRelativeResize="0"/>
          <p:nvPr/>
        </p:nvPicPr>
        <p:blipFill>
          <a:blip r:embed="rId4">
            <a:alphaModFix/>
          </a:blip>
          <a:stretch>
            <a:fillRect/>
          </a:stretch>
        </p:blipFill>
        <p:spPr>
          <a:xfrm>
            <a:off x="5037575" y="2426575"/>
            <a:ext cx="2472450" cy="2141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1"/>
          <p:cNvSpPr txBox="1">
            <a:spLocks noGrp="1"/>
          </p:cNvSpPr>
          <p:nvPr>
            <p:ph type="title"/>
          </p:nvPr>
        </p:nvSpPr>
        <p:spPr>
          <a:xfrm>
            <a:off x="715100" y="731400"/>
            <a:ext cx="77139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Spread Operators</a:t>
            </a:r>
            <a:endParaRPr/>
          </a:p>
        </p:txBody>
      </p:sp>
      <p:sp>
        <p:nvSpPr>
          <p:cNvPr id="470" name="Google Shape;470;p31"/>
          <p:cNvSpPr txBox="1">
            <a:spLocks noGrp="1"/>
          </p:cNvSpPr>
          <p:nvPr>
            <p:ph type="body" idx="1"/>
          </p:nvPr>
        </p:nvSpPr>
        <p:spPr>
          <a:xfrm>
            <a:off x="714375" y="1611400"/>
            <a:ext cx="2670300" cy="145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The spread operator (</a:t>
            </a:r>
            <a:r>
              <a:rPr lang="en" sz="1400">
                <a:solidFill>
                  <a:srgbClr val="EB5757"/>
                </a:solidFill>
              </a:rPr>
              <a:t>...</a:t>
            </a:r>
            <a:r>
              <a:rPr lang="en" sz="1400"/>
              <a:t>) in JavaScript is used to spread out elements of an iterable (like an array or object) into individual elements. Here are some examples:</a:t>
            </a:r>
            <a:endParaRPr sz="1400"/>
          </a:p>
          <a:p>
            <a:pPr marL="0" lvl="0" indent="0" algn="ctr" rtl="0">
              <a:spcBef>
                <a:spcPts val="0"/>
              </a:spcBef>
              <a:spcAft>
                <a:spcPts val="0"/>
              </a:spcAft>
              <a:buNone/>
            </a:pPr>
            <a:endParaRPr>
              <a:latin typeface="Arial"/>
              <a:ea typeface="Arial"/>
              <a:cs typeface="Arial"/>
              <a:sym typeface="Arial"/>
            </a:endParaRPr>
          </a:p>
        </p:txBody>
      </p:sp>
      <p:pic>
        <p:nvPicPr>
          <p:cNvPr id="471" name="Google Shape;471;p31"/>
          <p:cNvPicPr preferRelativeResize="0"/>
          <p:nvPr/>
        </p:nvPicPr>
        <p:blipFill>
          <a:blip r:embed="rId3">
            <a:alphaModFix/>
          </a:blip>
          <a:stretch>
            <a:fillRect/>
          </a:stretch>
        </p:blipFill>
        <p:spPr>
          <a:xfrm>
            <a:off x="4572000" y="1686125"/>
            <a:ext cx="3343275" cy="239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2"/>
          <p:cNvSpPr txBox="1">
            <a:spLocks noGrp="1"/>
          </p:cNvSpPr>
          <p:nvPr>
            <p:ph type="title"/>
          </p:nvPr>
        </p:nvSpPr>
        <p:spPr>
          <a:xfrm>
            <a:off x="798300" y="698125"/>
            <a:ext cx="77139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a:t>What is REACT</a:t>
            </a:r>
            <a:endParaRPr/>
          </a:p>
        </p:txBody>
      </p:sp>
      <p:sp>
        <p:nvSpPr>
          <p:cNvPr id="477" name="Google Shape;477;p32"/>
          <p:cNvSpPr txBox="1"/>
          <p:nvPr/>
        </p:nvSpPr>
        <p:spPr>
          <a:xfrm>
            <a:off x="837825" y="1475925"/>
            <a:ext cx="7473900" cy="306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Karla"/>
                <a:ea typeface="Karla"/>
                <a:cs typeface="Karla"/>
                <a:sym typeface="Karla"/>
              </a:rPr>
              <a:t>React is a </a:t>
            </a:r>
            <a:r>
              <a:rPr lang="en" sz="2000" b="1" i="0" u="none" strike="noStrike" cap="none">
                <a:solidFill>
                  <a:srgbClr val="000000"/>
                </a:solidFill>
                <a:latin typeface="Karla"/>
                <a:ea typeface="Karla"/>
                <a:cs typeface="Karla"/>
                <a:sym typeface="Karla"/>
              </a:rPr>
              <a:t>JavaScript library</a:t>
            </a:r>
            <a:r>
              <a:rPr lang="en" sz="2000" b="0" i="0" u="none" strike="noStrike" cap="none">
                <a:solidFill>
                  <a:srgbClr val="000000"/>
                </a:solidFill>
                <a:latin typeface="Karla"/>
                <a:ea typeface="Karla"/>
                <a:cs typeface="Karla"/>
                <a:sym typeface="Karla"/>
              </a:rPr>
              <a:t> that's used for building reactive websites. It was made by Facebook back in 2011.</a:t>
            </a:r>
            <a:endParaRPr sz="20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Karla"/>
                <a:ea typeface="Karla"/>
                <a:cs typeface="Karla"/>
                <a:sym typeface="Karla"/>
              </a:rPr>
              <a:t>Facebook’s newsfeed used it first and now many websites like </a:t>
            </a:r>
            <a:r>
              <a:rPr lang="en" sz="2000" b="1" i="0" u="none" strike="noStrike" cap="none">
                <a:solidFill>
                  <a:srgbClr val="000000"/>
                </a:solidFill>
                <a:latin typeface="Karla"/>
                <a:ea typeface="Karla"/>
                <a:cs typeface="Karla"/>
                <a:sym typeface="Karla"/>
              </a:rPr>
              <a:t>Airbnb</a:t>
            </a:r>
            <a:r>
              <a:rPr lang="en" sz="2000" b="0" i="0" u="none" strike="noStrike" cap="none">
                <a:solidFill>
                  <a:srgbClr val="000000"/>
                </a:solidFill>
                <a:latin typeface="Karla"/>
                <a:ea typeface="Karla"/>
                <a:cs typeface="Karla"/>
                <a:sym typeface="Karla"/>
              </a:rPr>
              <a:t>, </a:t>
            </a:r>
            <a:r>
              <a:rPr lang="en" sz="2000" b="1" i="0" u="none" strike="noStrike" cap="none">
                <a:solidFill>
                  <a:srgbClr val="000000"/>
                </a:solidFill>
                <a:latin typeface="Karla"/>
                <a:ea typeface="Karla"/>
                <a:cs typeface="Karla"/>
                <a:sym typeface="Karla"/>
              </a:rPr>
              <a:t>Instagram</a:t>
            </a:r>
            <a:r>
              <a:rPr lang="en" sz="2000" b="0" i="0" u="none" strike="noStrike" cap="none">
                <a:solidFill>
                  <a:srgbClr val="000000"/>
                </a:solidFill>
                <a:latin typeface="Karla"/>
                <a:ea typeface="Karla"/>
                <a:cs typeface="Karla"/>
                <a:sym typeface="Karla"/>
              </a:rPr>
              <a:t> and </a:t>
            </a:r>
            <a:r>
              <a:rPr lang="en" sz="2000" b="1" i="0" u="none" strike="noStrike" cap="none">
                <a:solidFill>
                  <a:srgbClr val="000000"/>
                </a:solidFill>
                <a:latin typeface="Karla"/>
                <a:ea typeface="Karla"/>
                <a:cs typeface="Karla"/>
                <a:sym typeface="Karla"/>
              </a:rPr>
              <a:t>Reddit</a:t>
            </a:r>
            <a:r>
              <a:rPr lang="en" sz="2000" b="0" i="0" u="none" strike="noStrike" cap="none">
                <a:solidFill>
                  <a:srgbClr val="000000"/>
                </a:solidFill>
                <a:latin typeface="Karla"/>
                <a:ea typeface="Karla"/>
                <a:cs typeface="Karla"/>
                <a:sym typeface="Karla"/>
              </a:rPr>
              <a:t> use React to create their front-end.</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Karla"/>
                <a:ea typeface="Karla"/>
                <a:cs typeface="Karla"/>
                <a:sym typeface="Karla"/>
              </a:rPr>
              <a:t>(Appln diagram in eraser)</a:t>
            </a:r>
            <a:endParaRPr sz="1400" b="0" i="0" u="none" strike="noStrike" cap="none">
              <a:solidFill>
                <a:srgbClr val="000000"/>
              </a:solidFill>
              <a:latin typeface="Karla"/>
              <a:ea typeface="Karla"/>
              <a:cs typeface="Karla"/>
              <a:sym typeface="Karla"/>
            </a:endParaRPr>
          </a:p>
        </p:txBody>
      </p:sp>
    </p:spTree>
  </p:cSld>
  <p:clrMapOvr>
    <a:masterClrMapping/>
  </p:clrMapOvr>
</p:sld>
</file>

<file path=ppt/theme/theme1.xml><?xml version="1.0" encoding="utf-8"?>
<a:theme xmlns:a="http://schemas.openxmlformats.org/drawingml/2006/main" name="Soft Colors UI Design for Agencies by Slidesgo">
  <a:themeElements>
    <a:clrScheme name="Simple Light">
      <a:dk1>
        <a:srgbClr val="000000"/>
      </a:dk1>
      <a:lt1>
        <a:srgbClr val="FCF6E8"/>
      </a:lt1>
      <a:dk2>
        <a:srgbClr val="DBCFC3"/>
      </a:dk2>
      <a:lt2>
        <a:srgbClr val="EFC4B9"/>
      </a:lt2>
      <a:accent1>
        <a:srgbClr val="FDBC96"/>
      </a:accent1>
      <a:accent2>
        <a:srgbClr val="DAC2CF"/>
      </a:accent2>
      <a:accent3>
        <a:srgbClr val="D3E3D6"/>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1581</Words>
  <Application>Microsoft Office PowerPoint</Application>
  <PresentationFormat>On-screen Show (16:9)</PresentationFormat>
  <Paragraphs>145</Paragraphs>
  <Slides>39</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Rubik Black</vt:lpstr>
      <vt:lpstr>Karla</vt:lpstr>
      <vt:lpstr>Arial</vt:lpstr>
      <vt:lpstr>Karla Medium</vt:lpstr>
      <vt:lpstr>Bebas Neue</vt:lpstr>
      <vt:lpstr>Soft Colors UI Design for Agencies by Slidesgo</vt:lpstr>
      <vt:lpstr>Lets React</vt:lpstr>
      <vt:lpstr>What is JavaScript</vt:lpstr>
      <vt:lpstr>Let, Var, Const</vt:lpstr>
      <vt:lpstr>Let, Var, Const</vt:lpstr>
      <vt:lpstr>Array Methods</vt:lpstr>
      <vt:lpstr>Newer JS</vt:lpstr>
      <vt:lpstr>Arrow Functions</vt:lpstr>
      <vt:lpstr>Spread Operators</vt:lpstr>
      <vt:lpstr>What is REACT</vt:lpstr>
      <vt:lpstr>React is all about components as independent chunks of user interface.</vt:lpstr>
      <vt:lpstr>What is REACT Component</vt:lpstr>
      <vt:lpstr>DOM in JS</vt:lpstr>
      <vt:lpstr>React Virtual DOM in Action</vt:lpstr>
      <vt:lpstr>To start your creating your React Application</vt:lpstr>
      <vt:lpstr>Basic React Application Structure</vt:lpstr>
      <vt:lpstr>PowerPoint Presentation</vt:lpstr>
      <vt:lpstr>JSX (JavaScript XML)</vt:lpstr>
      <vt:lpstr>Rules for JSX</vt:lpstr>
      <vt:lpstr>To create a component</vt:lpstr>
      <vt:lpstr>Functional Component</vt:lpstr>
      <vt:lpstr>PowerPoint Presentation</vt:lpstr>
      <vt:lpstr>Nested Components</vt:lpstr>
      <vt:lpstr>Props &amp; States</vt:lpstr>
      <vt:lpstr>PowerPoint Presentation</vt:lpstr>
      <vt:lpstr>Props</vt:lpstr>
      <vt:lpstr>PowerPoint Presentation</vt:lpstr>
      <vt:lpstr>PowerPoint Presentation</vt:lpstr>
      <vt:lpstr>Lists</vt:lpstr>
      <vt:lpstr>List with Components</vt:lpstr>
      <vt:lpstr>Conditional Rendering</vt:lpstr>
      <vt:lpstr>Conditional Rendering</vt:lpstr>
      <vt:lpstr>Hooks</vt:lpstr>
      <vt:lpstr>useState</vt:lpstr>
      <vt:lpstr>PowerPoint Presentation</vt:lpstr>
      <vt:lpstr>PowerPoint Presentation</vt:lpstr>
      <vt:lpstr>React Forms</vt:lpstr>
      <vt:lpstr>useEffect</vt:lpstr>
      <vt:lpstr>PowerPoint Presentation</vt:lpstr>
      <vt:lpstr>React Router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React</dc:title>
  <cp:lastModifiedBy>DEV THAKKAR - 210968148</cp:lastModifiedBy>
  <cp:revision>1</cp:revision>
  <dcterms:modified xsi:type="dcterms:W3CDTF">2023-10-27T11:54:20Z</dcterms:modified>
</cp:coreProperties>
</file>